
<file path=[Content_Types].xml><?xml version="1.0" encoding="utf-8"?>
<Types xmlns="http://schemas.openxmlformats.org/package/2006/content-types">
  <Default Extension="xml" ContentType="application/xml"/>
  <Default Extension="rels" ContentType="application/vnd.openxmlformats-package.relationships+xml"/>
  <Default Extension="png" ContentType="image/png"/>
  <Default Extension="jpeg" ContentType="image/jpeg"/>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_rels/.rels" ContentType="application/vnd.openxmlformats-package.relationships+xml"/>
  <Override PartName="/ppt/presentation.xml" ContentType="application/vnd.openxmlformats-officedocument.presentationml.presentation.main+xml"/>
  <Override PartName="/ppt/presProps.xml" ContentType="application/vnd.openxmlformats-officedocument.presentationml.presProp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ppt/theme/theme10.xml" ContentType="application/vnd.openxmlformats-officedocument.theme+xml"/>
  <Override PartName="/ppt/theme/theme8.xml" ContentType="application/vnd.openxmlformats-officedocument.theme+xml"/>
  <Override PartName="/ppt/theme/theme11.xml" ContentType="application/vnd.openxmlformats-officedocument.theme+xml"/>
  <Override PartName="/ppt/theme/theme9.xml" ContentType="application/vnd.openxmlformats-officedocument.theme+xml"/>
  <Override PartName="/ppt/theme/theme12.xml" ContentType="application/vnd.openxmlformats-officedocument.theme+xml"/>
  <Override PartName="/ppt/notesMasters/_rels/notesMaster1.xml.rels" ContentType="application/vnd.openxmlformats-package.relationships+xml"/>
  <Override PartName="/ppt/notesMasters/notesMaster1.xml" ContentType="application/vnd.openxmlformats-officedocument.presentationml.notesMaster+xml"/>
  <Override PartName="/ppt/slideMasters/_rels/slideMaster9.xml.rels" ContentType="application/vnd.openxmlformats-package.relationships+xml"/>
  <Override PartName="/ppt/slideMasters/_rels/slideMaster10.xml.rels" ContentType="application/vnd.openxmlformats-package.relationships+xml"/>
  <Override PartName="/ppt/slideMasters/_rels/slideMaster11.xml.rels" ContentType="application/vnd.openxmlformats-package.relationships+xml"/>
  <Override PartName="/ppt/slideMasters/_rels/slideMaster8.xml.rels" ContentType="application/vnd.openxmlformats-package.relationships+xml"/>
  <Override PartName="/ppt/slideMasters/_rels/slideMaster7.xml.rels" ContentType="application/vnd.openxmlformats-package.relationships+xml"/>
  <Override PartName="/ppt/slideMasters/_rels/slideMaster6.xml.rels" ContentType="application/vnd.openxmlformats-package.relationships+xml"/>
  <Override PartName="/ppt/slideMasters/_rels/slideMaster5.xml.rels" ContentType="application/vnd.openxmlformats-package.relationships+xml"/>
  <Override PartName="/ppt/slideMasters/_rels/slideMaster4.xml.rels" ContentType="application/vnd.openxmlformats-package.relationships+xml"/>
  <Override PartName="/ppt/slideMasters/_rels/slideMaster3.xml.rels" ContentType="application/vnd.openxmlformats-package.relationships+xml"/>
  <Override PartName="/ppt/slideMasters/_rels/slideMaster2.xml.rels" ContentType="application/vnd.openxmlformats-package.relationships+xml"/>
  <Override PartName="/ppt/slideMasters/_rels/slideMaster1.xml.rels" ContentType="application/vnd.openxmlformats-package.relationships+xml"/>
  <Override PartName="/ppt/slideMasters/slideMaster11.xml" ContentType="application/vnd.openxmlformats-officedocument.presentationml.slideMaster+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10.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_rels/presentation.xml.rels" ContentType="application/vnd.openxmlformats-package.relationships+xml"/>
  <Override PartName="/ppt/slideLayouts/_rels/slideLayout9.xml.rels" ContentType="application/vnd.openxmlformats-package.relationships+xml"/>
  <Override PartName="/ppt/slideLayouts/_rels/slideLayout11.xml.rels" ContentType="application/vnd.openxmlformats-package.relationships+xml"/>
  <Override PartName="/ppt/slideLayouts/_rels/slideLayout8.xml.rels" ContentType="application/vnd.openxmlformats-package.relationships+xml"/>
  <Override PartName="/ppt/slideLayouts/_rels/slideLayout10.xml.rels" ContentType="application/vnd.openxmlformats-package.relationships+xml"/>
  <Override PartName="/ppt/slideLayouts/_rels/slideLayout7.xml.rels" ContentType="application/vnd.openxmlformats-package.relationships+xml"/>
  <Override PartName="/ppt/slideLayouts/_rels/slideLayout6.xml.rels" ContentType="application/vnd.openxmlformats-package.relationships+xml"/>
  <Override PartName="/ppt/slideLayouts/_rels/slideLayout5.xml.rels" ContentType="application/vnd.openxmlformats-package.relationships+xml"/>
  <Override PartName="/ppt/slideLayouts/_rels/slideLayout4.xml.rels" ContentType="application/vnd.openxmlformats-package.relationships+xml"/>
  <Override PartName="/ppt/slideLayouts/_rels/slideLayout3.xml.rels" ContentType="application/vnd.openxmlformats-package.relationships+xml"/>
  <Override PartName="/ppt/slideLayouts/_rels/slideLayout2.xml.rels" ContentType="application/vnd.openxmlformats-package.relationships+xml"/>
  <Override PartName="/ppt/slideLayouts/_rels/slideLayout1.xml.rels" ContentType="application/vnd.openxmlformats-package.relationship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5.xml" ContentType="application/vnd.openxmlformats-officedocument.presentationml.slideLayout+xml"/>
  <Override PartName="/ppt/slideLayouts/slideLayout10.xml" ContentType="application/vnd.openxmlformats-officedocument.presentationml.slideLayout+xml"/>
  <Override PartName="/ppt/slideLayouts/slideLayout3.xml" ContentType="application/vnd.openxmlformats-officedocument.presentationml.slideLayout+xml"/>
  <Override PartName="/ppt/slideLayouts/slideLayout6.xml" ContentType="application/vnd.openxmlformats-officedocument.presentationml.slideLayout+xml"/>
  <Override PartName="/ppt/slideLayouts/slideLayout11.xml" ContentType="application/vnd.openxmlformats-officedocument.presentationml.slideLayout+xml"/>
  <Override PartName="/ppt/slideLayouts/slideLayout4.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media/image1.png" ContentType="image/png"/>
  <Override PartName="/ppt/media/image4.jpeg" ContentType="image/jpeg"/>
  <Override PartName="/ppt/media/image2.png" ContentType="image/png"/>
  <Override PartName="/ppt/media/image7.png" ContentType="image/png"/>
  <Override PartName="/ppt/media/image10.jpeg" ContentType="image/jpeg"/>
  <Override PartName="/ppt/media/image6.png" ContentType="image/png"/>
  <Override PartName="/ppt/media/image5.png" ContentType="image/png"/>
  <Override PartName="/ppt/media/image8.gif" ContentType="image/gif"/>
  <Override PartName="/ppt/media/image9.jpeg" ContentType="image/jpeg"/>
  <Override PartName="/ppt/media/image11.png" ContentType="image/png"/>
  <Override PartName="/ppt/media/image3.png" ContentType="image/png"/>
  <Override PartName="/ppt/media/image12.jpeg" ContentType="image/jpeg"/>
  <Override PartName="/ppt/slides/slide1.xml" ContentType="application/vnd.openxmlformats-officedocument.presentationml.slide+xml"/>
  <Override PartName="/ppt/slides/slide2.xml" ContentType="application/vnd.openxmlformats-officedocument.presentationml.slide+xml"/>
  <Override PartName="/ppt/slides/slide10.xml" ContentType="application/vnd.openxmlformats-officedocument.presentationml.slide+xml"/>
  <Override PartName="/ppt/slides/slide3.xml" ContentType="application/vnd.openxmlformats-officedocument.presentationml.slide+xml"/>
  <Override PartName="/ppt/slides/slide11.xml" ContentType="application/vnd.openxmlformats-officedocument.presentationml.slide+xml"/>
  <Override PartName="/ppt/slides/slide8.xml" ContentType="application/vnd.openxmlformats-officedocument.presentationml.slide+xml"/>
  <Override PartName="/ppt/slides/slide4.xml" ContentType="application/vnd.openxmlformats-officedocument.presentationml.slide+xml"/>
  <Override PartName="/ppt/slides/slide12.xml" ContentType="application/vnd.openxmlformats-officedocument.presentationml.slide+xml"/>
  <Override PartName="/ppt/slides/slide9.xml" ContentType="application/vnd.openxmlformats-officedocument.presentationml.slide+xml"/>
  <Override PartName="/ppt/slides/slide5.xml" ContentType="application/vnd.openxmlformats-officedocument.presentationml.slide+xml"/>
  <Override PartName="/ppt/slides/_rels/slide15.xml.rels" ContentType="application/vnd.openxmlformats-package.relationships+xml"/>
  <Override PartName="/ppt/slides/_rels/slide14.xml.rels" ContentType="application/vnd.openxmlformats-package.relationships+xml"/>
  <Override PartName="/ppt/slides/_rels/slide13.xml.rels" ContentType="application/vnd.openxmlformats-package.relationships+xml"/>
  <Override PartName="/ppt/slides/_rels/slide9.xml.rels" ContentType="application/vnd.openxmlformats-package.relationships+xml"/>
  <Override PartName="/ppt/slides/_rels/slide12.xml.rels" ContentType="application/vnd.openxmlformats-package.relationships+xml"/>
  <Override PartName="/ppt/slides/_rels/slide8.xml.rels" ContentType="application/vnd.openxmlformats-package.relationships+xml"/>
  <Override PartName="/ppt/slides/_rels/slide11.xml.rels" ContentType="application/vnd.openxmlformats-package.relationships+xml"/>
  <Override PartName="/ppt/slides/_rels/slide6.xml.rels" ContentType="application/vnd.openxmlformats-package.relationships+xml"/>
  <Override PartName="/ppt/slides/_rels/slide5.xml.rels" ContentType="application/vnd.openxmlformats-package.relationships+xml"/>
  <Override PartName="/ppt/slides/_rels/slide4.xml.rels" ContentType="application/vnd.openxmlformats-package.relationships+xml"/>
  <Override PartName="/ppt/slides/_rels/slide3.xml.rels" ContentType="application/vnd.openxmlformats-package.relationships+xml"/>
  <Override PartName="/ppt/slides/_rels/slide2.xml.rels" ContentType="application/vnd.openxmlformats-package.relationships+xml"/>
  <Override PartName="/ppt/slides/_rels/slide7.xml.rels" ContentType="application/vnd.openxmlformats-package.relationships+xml"/>
  <Override PartName="/ppt/slides/_rels/slide10.xml.rels" ContentType="application/vnd.openxmlformats-package.relationships+xml"/>
  <Override PartName="/ppt/slides/_rels/slide1.xml.rels" ContentType="application/vnd.openxmlformats-package.relationships+xml"/>
  <Override PartName="/ppt/slides/slide13.xml" ContentType="application/vnd.openxmlformats-officedocument.presentationml.slide+xml"/>
  <Override PartName="/ppt/slides/slide6.xml" ContentType="application/vnd.openxmlformats-officedocument.presentationml.slide+xml"/>
  <Override PartName="/ppt/slides/slide14.xml" ContentType="application/vnd.openxmlformats-officedocument.presentationml.slide+xml"/>
  <Override PartName="/ppt/slides/slide7.xml" ContentType="application/vnd.openxmlformats-officedocument.presentationml.slide+xml"/>
  <Override PartName="/ppt/slides/slide15.xml" ContentType="application/vnd.openxmlformats-officedocument.presentationml.slide+xml"/>
  <Override PartName="/ppt/notesSlides/_rels/notesSlide1.xml.rels" ContentType="application/vnd.openxmlformats-package.relationships+xml"/>
  <Override PartName="/ppt/notesSlides/notesSlide1.xml" ContentType="application/vnd.openxmlformats-officedocument.presentationml.notesSlide+xml"/>
</Types>
</file>

<file path=_rels/.rels><?xml version="1.0" encoding="UTF-8"?>
<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custom-properties" Target="docProps/custom.xml"/><Relationship Id="rId4" Type="http://schemas.openxmlformats.org/officeDocument/2006/relationships/officeDocument" Target="ppt/presentation.xml"/>
</Relationships>
</file>

<file path=ppt/presentation.xml><?xml version="1.0" encoding="utf-8"?>
<p:presentation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sldMasterIdLst>
    <p:sldMasterId id="2147483648" r:id="rId2"/>
    <p:sldMasterId id="2147483650" r:id="rId3"/>
    <p:sldMasterId id="2147483652" r:id="rId4"/>
    <p:sldMasterId id="2147483654" r:id="rId5"/>
    <p:sldMasterId id="2147483656" r:id="rId6"/>
    <p:sldMasterId id="2147483658" r:id="rId7"/>
    <p:sldMasterId id="2147483660" r:id="rId8"/>
    <p:sldMasterId id="2147483662" r:id="rId9"/>
    <p:sldMasterId id="2147483664" r:id="rId10"/>
    <p:sldMasterId id="2147483666" r:id="rId11"/>
    <p:sldMasterId id="2147483668" r:id="rId12"/>
  </p:sldMasterIdLst>
  <p:notesMasterIdLst>
    <p:notesMasterId r:id="rId13"/>
  </p:notesMasterIdLst>
  <p:sldIdLst>
    <p:sldId id="256" r:id="rId14"/>
    <p:sldId id="257" r:id="rId15"/>
    <p:sldId id="258" r:id="rId16"/>
    <p:sldId id="259" r:id="rId17"/>
    <p:sldId id="260" r:id="rId18"/>
    <p:sldId id="261" r:id="rId19"/>
    <p:sldId id="262" r:id="rId20"/>
    <p:sldId id="263" r:id="rId21"/>
    <p:sldId id="264" r:id="rId22"/>
    <p:sldId id="265" r:id="rId23"/>
    <p:sldId id="266" r:id="rId24"/>
    <p:sldId id="267" r:id="rId25"/>
    <p:sldId id="268" r:id="rId26"/>
    <p:sldId id="269" r:id="rId27"/>
    <p:sldId id="270" r:id="rId28"/>
  </p:sldIdLst>
  <p:sldSz cx="12192000" cy="6858000"/>
  <p:notesSz cx="6858000" cy="9144000"/>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ationPr>
</file>

<file path=ppt/_rels/presentation.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Master" Target="slideMasters/slideMaster1.xml"/><Relationship Id="rId3" Type="http://schemas.openxmlformats.org/officeDocument/2006/relationships/slideMaster" Target="slideMasters/slideMaster2.xml"/><Relationship Id="rId4" Type="http://schemas.openxmlformats.org/officeDocument/2006/relationships/slideMaster" Target="slideMasters/slideMaster3.xml"/><Relationship Id="rId5" Type="http://schemas.openxmlformats.org/officeDocument/2006/relationships/slideMaster" Target="slideMasters/slideMaster4.xml"/><Relationship Id="rId6" Type="http://schemas.openxmlformats.org/officeDocument/2006/relationships/slideMaster" Target="slideMasters/slideMaster5.xml"/><Relationship Id="rId7" Type="http://schemas.openxmlformats.org/officeDocument/2006/relationships/slideMaster" Target="slideMasters/slideMaster6.xml"/><Relationship Id="rId8" Type="http://schemas.openxmlformats.org/officeDocument/2006/relationships/slideMaster" Target="slideMasters/slideMaster7.xml"/><Relationship Id="rId9" Type="http://schemas.openxmlformats.org/officeDocument/2006/relationships/slideMaster" Target="slideMasters/slideMaster8.xml"/><Relationship Id="rId10" Type="http://schemas.openxmlformats.org/officeDocument/2006/relationships/slideMaster" Target="slideMasters/slideMaster9.xml"/><Relationship Id="rId11" Type="http://schemas.openxmlformats.org/officeDocument/2006/relationships/slideMaster" Target="slideMasters/slideMaster10.xml"/><Relationship Id="rId12" Type="http://schemas.openxmlformats.org/officeDocument/2006/relationships/slideMaster" Target="slideMasters/slideMaster11.xml"/><Relationship Id="rId13" Type="http://schemas.openxmlformats.org/officeDocument/2006/relationships/notesMaster" Target="notesMasters/notesMaster1.xml"/><Relationship Id="rId14" Type="http://schemas.openxmlformats.org/officeDocument/2006/relationships/slide" Target="slides/slide1.xml"/><Relationship Id="rId15" Type="http://schemas.openxmlformats.org/officeDocument/2006/relationships/slide" Target="slides/slide2.xml"/><Relationship Id="rId16" Type="http://schemas.openxmlformats.org/officeDocument/2006/relationships/slide" Target="slides/slide3.xml"/><Relationship Id="rId17" Type="http://schemas.openxmlformats.org/officeDocument/2006/relationships/slide" Target="slides/slide4.xml"/><Relationship Id="rId18" Type="http://schemas.openxmlformats.org/officeDocument/2006/relationships/slide" Target="slides/slide5.xml"/><Relationship Id="rId19" Type="http://schemas.openxmlformats.org/officeDocument/2006/relationships/slide" Target="slides/slide6.xml"/><Relationship Id="rId20" Type="http://schemas.openxmlformats.org/officeDocument/2006/relationships/slide" Target="slides/slide7.xml"/><Relationship Id="rId21" Type="http://schemas.openxmlformats.org/officeDocument/2006/relationships/slide" Target="slides/slide8.xml"/><Relationship Id="rId22" Type="http://schemas.openxmlformats.org/officeDocument/2006/relationships/slide" Target="slides/slide9.xml"/><Relationship Id="rId23" Type="http://schemas.openxmlformats.org/officeDocument/2006/relationships/slide" Target="slides/slide10.xml"/><Relationship Id="rId24" Type="http://schemas.openxmlformats.org/officeDocument/2006/relationships/slide" Target="slides/slide11.xml"/><Relationship Id="rId25" Type="http://schemas.openxmlformats.org/officeDocument/2006/relationships/slide" Target="slides/slide12.xml"/><Relationship Id="rId26" Type="http://schemas.openxmlformats.org/officeDocument/2006/relationships/slide" Target="slides/slide13.xml"/><Relationship Id="rId27" Type="http://schemas.openxmlformats.org/officeDocument/2006/relationships/slide" Target="slides/slide14.xml"/><Relationship Id="rId28" Type="http://schemas.openxmlformats.org/officeDocument/2006/relationships/slide" Target="slides/slide15.xml"/><Relationship Id="rId29" Type="http://schemas.openxmlformats.org/officeDocument/2006/relationships/presProps" Target="presProps.xml"/>
</Relationships>
</file>

<file path=ppt/notesMasters/_rels/notesMaster1.xml.rels><?xml version="1.0" encoding="UTF-8"?>
<Relationships xmlns="http://schemas.openxmlformats.org/package/2006/relationships"><Relationship Id="rId1" Type="http://schemas.openxmlformats.org/officeDocument/2006/relationships/theme" Target="../theme/theme12.xml"/>
</Relationships>
</file>

<file path=ppt/notesMasters/notesMaster1.xml><?xml version="1.0" encoding="utf-8"?>
<p:notes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66" name="PlaceHolder 1"/>
          <p:cNvSpPr>
            <a:spLocks noGrp="1"/>
          </p:cNvSpPr>
          <p:nvPr>
            <p:ph type="sldImg"/>
          </p:nvPr>
        </p:nvSpPr>
        <p:spPr>
          <a:xfrm>
            <a:off x="533520" y="764280"/>
            <a:ext cx="6704640" cy="3771360"/>
          </a:xfrm>
          <a:prstGeom prst="rect">
            <a:avLst/>
          </a:prstGeom>
          <a:noFill/>
          <a:ln w="0">
            <a:noFill/>
          </a:ln>
        </p:spPr>
        <p:txBody>
          <a:bodyPr lIns="0" rIns="0" tIns="0" bIns="0" anchor="ctr">
            <a:noAutofit/>
          </a:bodyPr>
          <a:p>
            <a:r>
              <a:rPr b="0" lang="en-US" sz="1800" spc="-1" strike="noStrike">
                <a:solidFill>
                  <a:schemeClr val="dk1"/>
                </a:solidFill>
                <a:latin typeface="Calibri"/>
              </a:rPr>
              <a:t>Click to move the slide</a:t>
            </a:r>
            <a:endParaRPr b="0" lang="en-US" sz="1800" spc="-1" strike="noStrike">
              <a:solidFill>
                <a:schemeClr val="dk1"/>
              </a:solidFill>
              <a:latin typeface="Calibri"/>
            </a:endParaRPr>
          </a:p>
        </p:txBody>
      </p:sp>
      <p:sp>
        <p:nvSpPr>
          <p:cNvPr id="67" name="PlaceHolder 2"/>
          <p:cNvSpPr>
            <a:spLocks noGrp="1"/>
          </p:cNvSpPr>
          <p:nvPr>
            <p:ph type="body"/>
          </p:nvPr>
        </p:nvSpPr>
        <p:spPr>
          <a:xfrm>
            <a:off x="777240" y="4777560"/>
            <a:ext cx="6217560" cy="4525920"/>
          </a:xfrm>
          <a:prstGeom prst="rect">
            <a:avLst/>
          </a:prstGeom>
          <a:noFill/>
          <a:ln w="0">
            <a:noFill/>
          </a:ln>
        </p:spPr>
        <p:txBody>
          <a:bodyPr lIns="0" rIns="0" tIns="0" bIns="0" anchor="t">
            <a:noAutofit/>
          </a:bodyPr>
          <a:p>
            <a:pPr marL="216000" indent="-216000">
              <a:buNone/>
            </a:pPr>
            <a:r>
              <a:rPr b="0" lang="en-US" sz="2000" spc="-1" strike="noStrike">
                <a:solidFill>
                  <a:srgbClr val="000000"/>
                </a:solidFill>
                <a:latin typeface="Arial"/>
              </a:rPr>
              <a:t>Click to edit the notes format</a:t>
            </a:r>
            <a:endParaRPr b="0" lang="en-US" sz="2000" spc="-1" strike="noStrike">
              <a:solidFill>
                <a:srgbClr val="000000"/>
              </a:solidFill>
              <a:latin typeface="Arial"/>
            </a:endParaRPr>
          </a:p>
        </p:txBody>
      </p:sp>
      <p:sp>
        <p:nvSpPr>
          <p:cNvPr id="68" name="PlaceHolder 3"/>
          <p:cNvSpPr>
            <a:spLocks noGrp="1"/>
          </p:cNvSpPr>
          <p:nvPr>
            <p:ph type="hdr"/>
          </p:nvPr>
        </p:nvSpPr>
        <p:spPr>
          <a:xfrm>
            <a:off x="0" y="0"/>
            <a:ext cx="3372840" cy="502560"/>
          </a:xfrm>
          <a:prstGeom prst="rect">
            <a:avLst/>
          </a:prstGeom>
          <a:noFill/>
          <a:ln w="0">
            <a:noFill/>
          </a:ln>
        </p:spPr>
        <p:txBody>
          <a:bodyPr lIns="0" rIns="0" tIns="0" bIns="0" anchor="t">
            <a:noAutofit/>
          </a:bodyPr>
          <a:p>
            <a:pPr indent="0">
              <a:buNone/>
            </a:pPr>
            <a:r>
              <a:rPr b="0" lang="en-US" sz="1400" spc="-1" strike="noStrike">
                <a:solidFill>
                  <a:srgbClr val="000000"/>
                </a:solidFill>
                <a:latin typeface="Times New Roman"/>
              </a:rPr>
              <a:t>&lt;header&gt;</a:t>
            </a:r>
            <a:endParaRPr b="0" lang="en-US" sz="1400" spc="-1" strike="noStrike">
              <a:solidFill>
                <a:srgbClr val="000000"/>
              </a:solidFill>
              <a:latin typeface="Times New Roman"/>
            </a:endParaRPr>
          </a:p>
        </p:txBody>
      </p:sp>
      <p:sp>
        <p:nvSpPr>
          <p:cNvPr id="69" name="PlaceHolder 4"/>
          <p:cNvSpPr>
            <a:spLocks noGrp="1"/>
          </p:cNvSpPr>
          <p:nvPr>
            <p:ph type="dt" idx="34"/>
          </p:nvPr>
        </p:nvSpPr>
        <p:spPr>
          <a:xfrm>
            <a:off x="4399200" y="0"/>
            <a:ext cx="3372840" cy="502560"/>
          </a:xfrm>
          <a:prstGeom prst="rect">
            <a:avLst/>
          </a:prstGeom>
          <a:noFill/>
          <a:ln w="0">
            <a:noFill/>
          </a:ln>
        </p:spPr>
        <p:txBody>
          <a:bodyPr lIns="0" rIns="0" tIns="0" bIns="0" anchor="t">
            <a:noAutofit/>
          </a:bodyPr>
          <a:lstStyle>
            <a:lvl1pPr indent="0" algn="r">
              <a:buNone/>
              <a:defRPr b="0" lang="en-US" sz="1400" spc="-1" strike="noStrike">
                <a:solidFill>
                  <a:srgbClr val="000000"/>
                </a:solidFill>
                <a:latin typeface="Times New Roman"/>
              </a:defRPr>
            </a:lvl1pPr>
          </a:lstStyle>
          <a:p>
            <a:pPr indent="0" algn="r">
              <a:buNone/>
            </a:pPr>
            <a:r>
              <a:rPr b="0" lang="en-US" sz="1400" spc="-1" strike="noStrike">
                <a:solidFill>
                  <a:srgbClr val="000000"/>
                </a:solidFill>
                <a:latin typeface="Times New Roman"/>
              </a:rPr>
              <a:t>&lt;date/time&gt;</a:t>
            </a:r>
            <a:endParaRPr b="0" lang="en-US" sz="1400" spc="-1" strike="noStrike">
              <a:solidFill>
                <a:srgbClr val="000000"/>
              </a:solidFill>
              <a:latin typeface="Times New Roman"/>
            </a:endParaRPr>
          </a:p>
        </p:txBody>
      </p:sp>
      <p:sp>
        <p:nvSpPr>
          <p:cNvPr id="70" name="PlaceHolder 5"/>
          <p:cNvSpPr>
            <a:spLocks noGrp="1"/>
          </p:cNvSpPr>
          <p:nvPr>
            <p:ph type="ftr" idx="35"/>
          </p:nvPr>
        </p:nvSpPr>
        <p:spPr>
          <a:xfrm>
            <a:off x="0" y="9555480"/>
            <a:ext cx="3372840" cy="502560"/>
          </a:xfrm>
          <a:prstGeom prst="rect">
            <a:avLst/>
          </a:prstGeom>
          <a:noFill/>
          <a:ln w="0">
            <a:noFill/>
          </a:ln>
        </p:spPr>
        <p:txBody>
          <a:bodyPr lIns="0" rIns="0" tIns="0" bIns="0" anchor="b">
            <a:noAutofit/>
          </a:bodyPr>
          <a:lstStyle>
            <a:lvl1pPr indent="0">
              <a:buNone/>
              <a:defRPr b="0" lang="en-US" sz="1400" spc="-1" strike="noStrike">
                <a:solidFill>
                  <a:srgbClr val="000000"/>
                </a:solidFill>
                <a:latin typeface="Times New Roman"/>
              </a:defRPr>
            </a:lvl1pPr>
          </a:lstStyle>
          <a:p>
            <a:pPr indent="0">
              <a:buNone/>
            </a:pPr>
            <a:r>
              <a:rPr b="0" lang="en-US" sz="1400" spc="-1" strike="noStrike">
                <a:solidFill>
                  <a:srgbClr val="000000"/>
                </a:solidFill>
                <a:latin typeface="Times New Roman"/>
              </a:rPr>
              <a:t>&lt;footer&gt;</a:t>
            </a:r>
            <a:endParaRPr b="0" lang="en-US" sz="1400" spc="-1" strike="noStrike">
              <a:solidFill>
                <a:srgbClr val="000000"/>
              </a:solidFill>
              <a:latin typeface="Times New Roman"/>
            </a:endParaRPr>
          </a:p>
        </p:txBody>
      </p:sp>
      <p:sp>
        <p:nvSpPr>
          <p:cNvPr id="71" name="PlaceHolder 6"/>
          <p:cNvSpPr>
            <a:spLocks noGrp="1"/>
          </p:cNvSpPr>
          <p:nvPr>
            <p:ph type="sldNum" idx="36"/>
          </p:nvPr>
        </p:nvSpPr>
        <p:spPr>
          <a:xfrm>
            <a:off x="4399200" y="9555480"/>
            <a:ext cx="3372840" cy="502560"/>
          </a:xfrm>
          <a:prstGeom prst="rect">
            <a:avLst/>
          </a:prstGeom>
          <a:noFill/>
          <a:ln w="0">
            <a:noFill/>
          </a:ln>
        </p:spPr>
        <p:txBody>
          <a:bodyPr lIns="0" rIns="0" tIns="0" bIns="0" anchor="b">
            <a:noAutofit/>
          </a:bodyPr>
          <a:lstStyle>
            <a:lvl1pPr indent="0" algn="r">
              <a:buNone/>
              <a:defRPr b="0" lang="en-US" sz="1400" spc="-1" strike="noStrike">
                <a:solidFill>
                  <a:srgbClr val="000000"/>
                </a:solidFill>
                <a:latin typeface="Times New Roman"/>
              </a:defRPr>
            </a:lvl1pPr>
          </a:lstStyle>
          <a:p>
            <a:pPr indent="0" algn="r">
              <a:buNone/>
            </a:pPr>
            <a:fld id="{9ED2D4DA-C4B3-4D0F-A164-8C16D51B1992}" type="slidenum">
              <a:rPr b="0" lang="en-US" sz="1400" spc="-1" strike="noStrike">
                <a:solidFill>
                  <a:srgbClr val="000000"/>
                </a:solidFill>
                <a:latin typeface="Times New Roman"/>
              </a:rPr>
              <a:t>&lt;number&gt;</a:t>
            </a:fld>
            <a:endParaRPr b="0" lang="en-US" sz="1400" spc="-1" strike="noStrike">
              <a:solidFill>
                <a:srgbClr val="000000"/>
              </a:solidFill>
              <a:latin typeface="Times New Roman"/>
            </a:endParaRPr>
          </a:p>
        </p:txBody>
      </p:sp>
    </p:spTree>
  </p:cSld>
  <p:clrMap bg1="lt1" bg2="lt2" tx1="dk1" tx2="dk2" accent1="accent1" accent2="accent2" accent3="accent3" accent4="accent4" accent5="accent5" accent6="accent6" hlink="hlink" folHlink="folHlink"/>
</p:notesMaster>
</file>

<file path=ppt/notesSlides/_rels/notesSlide1.xml.rels><?xml version="1.0" encoding="UTF-8"?>
<Relationships xmlns="http://schemas.openxmlformats.org/package/2006/relationships"><Relationship Id="rId1" Type="http://schemas.openxmlformats.org/officeDocument/2006/relationships/slide" Target="../slides/slide1.xml"/><Relationship Id="rId2" Type="http://schemas.openxmlformats.org/officeDocument/2006/relationships/notesMaster" Target="../notesMasters/notesMaster1.xml"/>
</Relationships>
</file>

<file path=ppt/notesSlides/notesSlide1.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26" name="PlaceHolder 1"/>
          <p:cNvSpPr>
            <a:spLocks noGrp="1"/>
          </p:cNvSpPr>
          <p:nvPr>
            <p:ph type="sldImg"/>
          </p:nvPr>
        </p:nvSpPr>
        <p:spPr>
          <a:xfrm>
            <a:off x="685800" y="1143000"/>
            <a:ext cx="5486040" cy="3085920"/>
          </a:xfrm>
          <a:prstGeom prst="rect">
            <a:avLst/>
          </a:prstGeom>
          <a:ln w="0">
            <a:noFill/>
          </a:ln>
        </p:spPr>
      </p:sp>
      <p:sp>
        <p:nvSpPr>
          <p:cNvPr id="127" name="PlaceHolder 2"/>
          <p:cNvSpPr>
            <a:spLocks noGrp="1"/>
          </p:cNvSpPr>
          <p:nvPr>
            <p:ph type="body"/>
          </p:nvPr>
        </p:nvSpPr>
        <p:spPr>
          <a:xfrm>
            <a:off x="685800" y="4400640"/>
            <a:ext cx="5486040" cy="3600000"/>
          </a:xfrm>
          <a:prstGeom prst="rect">
            <a:avLst/>
          </a:prstGeom>
          <a:noFill/>
          <a:ln w="0">
            <a:noFill/>
          </a:ln>
        </p:spPr>
        <p:txBody>
          <a:bodyPr lIns="91440" rIns="91440" tIns="45720" bIns="45720" anchor="t">
            <a:noAutofit/>
          </a:bodyPr>
          <a:p>
            <a:pPr marL="216000" indent="0">
              <a:lnSpc>
                <a:spcPct val="100000"/>
              </a:lnSpc>
              <a:buNone/>
            </a:pPr>
            <a:r>
              <a:rPr b="0" lang="en-US" sz="2000" spc="-1" strike="noStrike">
                <a:solidFill>
                  <a:srgbClr val="000000"/>
                </a:solidFill>
                <a:latin typeface="Arial"/>
              </a:rPr>
              <a:t>	</a:t>
            </a:r>
            <a:endParaRPr b="0" lang="en-US" sz="2000" spc="-1" strike="noStrike">
              <a:solidFill>
                <a:srgbClr val="000000"/>
              </a:solidFill>
              <a:latin typeface="Arial"/>
            </a:endParaRPr>
          </a:p>
          <a:p>
            <a:pPr marL="216000" indent="0">
              <a:lnSpc>
                <a:spcPct val="100000"/>
              </a:lnSpc>
              <a:buNone/>
            </a:pPr>
            <a:endParaRPr b="0" lang="en-US" sz="2000" spc="-1" strike="noStrike">
              <a:solidFill>
                <a:srgbClr val="000000"/>
              </a:solidFill>
              <a:latin typeface="Arial"/>
            </a:endParaRPr>
          </a:p>
        </p:txBody>
      </p:sp>
      <p:sp>
        <p:nvSpPr>
          <p:cNvPr id="128" name="PlaceHolder 3"/>
          <p:cNvSpPr>
            <a:spLocks noGrp="1"/>
          </p:cNvSpPr>
          <p:nvPr>
            <p:ph type="sldNum" idx="37"/>
          </p:nvPr>
        </p:nvSpPr>
        <p:spPr>
          <a:xfrm>
            <a:off x="3884760" y="8685360"/>
            <a:ext cx="2971440" cy="458280"/>
          </a:xfrm>
          <a:prstGeom prst="rect">
            <a:avLst/>
          </a:prstGeom>
          <a:noFill/>
          <a:ln w="0">
            <a:noFill/>
          </a:ln>
        </p:spPr>
        <p:txBody>
          <a:bodyPr lIns="91440" rIns="91440" tIns="45720" bIns="45720" anchor="b">
            <a:noAutofit/>
          </a:bodyPr>
          <a:lstStyle>
            <a:lvl1pPr indent="0" algn="r">
              <a:lnSpc>
                <a:spcPct val="100000"/>
              </a:lnSpc>
              <a:buNone/>
              <a:defRPr b="0" lang="en-US" sz="1200" spc="-1" strike="noStrike">
                <a:solidFill>
                  <a:srgbClr val="000000"/>
                </a:solidFill>
                <a:latin typeface="Times New Roman"/>
              </a:defRPr>
            </a:lvl1pPr>
          </a:lstStyle>
          <a:p>
            <a:pPr indent="0" algn="r">
              <a:lnSpc>
                <a:spcPct val="100000"/>
              </a:lnSpc>
              <a:buNone/>
            </a:pPr>
            <a:fld id="{74864694-0D9D-47D5-A183-BB060214D26F}" type="slidenum">
              <a:rPr b="0" lang="en-US" sz="1200" spc="-1" strike="noStrike">
                <a:solidFill>
                  <a:srgbClr val="000000"/>
                </a:solidFill>
                <a:latin typeface="Times New Roman"/>
              </a:rPr>
              <a:t>&lt;number&gt;</a:t>
            </a:fld>
            <a:endParaRPr b="0" lang="en-US" sz="1200" spc="-1" strike="noStrike">
              <a:solidFill>
                <a:srgbClr val="000000"/>
              </a:solidFill>
              <a:latin typeface="Times New Roman"/>
            </a:endParaRPr>
          </a:p>
        </p:txBody>
      </p:sp>
    </p:spTree>
  </p:cSld>
</p:notes>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
<Relationships xmlns="http://schemas.openxmlformats.org/package/2006/relationships"><Relationship Id="rId1" Type="http://schemas.openxmlformats.org/officeDocument/2006/relationships/slideMaster" Target="../slideMasters/slideMaster10.xml"/>
</Relationships>
</file>

<file path=ppt/slideLayouts/_rels/slideLayout11.xml.rels><?xml version="1.0" encoding="UTF-8"?>
<Relationships xmlns="http://schemas.openxmlformats.org/package/2006/relationships"><Relationship Id="rId1" Type="http://schemas.openxmlformats.org/officeDocument/2006/relationships/slideMaster" Target="../slideMasters/slideMaster11.xml"/>
</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6.xml"/>
</Relationships>
</file>

<file path=ppt/slideLayouts/_rels/slideLayout7.xml.rels><?xml version="1.0" encoding="UTF-8"?>
<Relationships xmlns="http://schemas.openxmlformats.org/package/2006/relationships"><Relationship Id="rId1" Type="http://schemas.openxmlformats.org/officeDocument/2006/relationships/slideMaster" Target="../slideMasters/slideMaster7.xml"/>
</Relationships>
</file>

<file path=ppt/slideLayouts/_rels/slideLayout8.xml.rels><?xml version="1.0" encoding="UTF-8"?>
<Relationships xmlns="http://schemas.openxmlformats.org/package/2006/relationships"><Relationship Id="rId1" Type="http://schemas.openxmlformats.org/officeDocument/2006/relationships/slideMaster" Target="../slideMasters/slideMaster8.xml"/>
</Relationships>
</file>

<file path=ppt/slideLayouts/_rels/slideLayout9.xml.rels><?xml version="1.0" encoding="UTF-8"?>
<Relationships xmlns="http://schemas.openxmlformats.org/package/2006/relationships"><Relationship Id="rId1" Type="http://schemas.openxmlformats.org/officeDocument/2006/relationships/slideMaster" Target="../slideMasters/slideMaster9.xml"/>
</Relationships>
</file>

<file path=ppt/slideLayouts/slideLayout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 preserve="1">
  <p:cSld name="Title Slide">
    <p:spTree>
      <p:nvGrpSpPr>
        <p:cNvPr id="1" name=""/>
        <p:cNvGrpSpPr/>
        <p:nvPr/>
      </p:nvGrpSpPr>
      <p:grpSpPr>
        <a:xfrm>
          <a:off x="0" y="0"/>
          <a:ext cx="0" cy="0"/>
          <a:chOff x="0" y="0"/>
          <a:chExt cx="0" cy="0"/>
        </a:xfrm>
      </p:grpSpPr>
      <p:sp>
        <p:nvSpPr>
          <p:cNvPr id="5" name="PlaceHolder 1"/>
          <p:cNvSpPr>
            <a:spLocks noGrp="1"/>
          </p:cNvSpPr>
          <p:nvPr>
            <p:ph type="title"/>
          </p:nvPr>
        </p:nvSpPr>
        <p:spPr>
          <a:xfrm>
            <a:off x="838080" y="365040"/>
            <a:ext cx="10515240" cy="1325160"/>
          </a:xfrm>
          <a:prstGeom prst="rect">
            <a:avLst/>
          </a:prstGeom>
          <a:noFill/>
          <a:ln w="0">
            <a:noFill/>
          </a:ln>
        </p:spPr>
        <p:txBody>
          <a:bodyPr lIns="0" rIns="0" tIns="0" bIns="0" anchor="ctr">
            <a:noAutofit/>
          </a:bodyPr>
          <a:p>
            <a:pPr indent="0">
              <a:buNone/>
            </a:pPr>
            <a:endParaRPr b="0" lang="en-US" sz="1800" spc="-1" strike="noStrike">
              <a:solidFill>
                <a:schemeClr val="dk1"/>
              </a:solidFill>
              <a:latin typeface="Calibri"/>
            </a:endParaRPr>
          </a:p>
        </p:txBody>
      </p:sp>
      <p:sp>
        <p:nvSpPr>
          <p:cNvPr id="6" name="PlaceHolder 2"/>
          <p:cNvSpPr>
            <a:spLocks noGrp="1"/>
          </p:cNvSpPr>
          <p:nvPr>
            <p:ph type="subTitle"/>
          </p:nvPr>
        </p:nvSpPr>
        <p:spPr>
          <a:xfrm>
            <a:off x="838080" y="1825560"/>
            <a:ext cx="10515240" cy="4350960"/>
          </a:xfrm>
          <a:prstGeom prst="rect">
            <a:avLst/>
          </a:prstGeom>
          <a:noFill/>
          <a:ln w="0">
            <a:noFill/>
          </a:ln>
        </p:spPr>
        <p:txBody>
          <a:bodyPr lIns="0" rIns="0" tIns="0" bIns="0" anchor="ctr">
            <a:noAutofit/>
          </a:bodyPr>
          <a:p>
            <a:pPr indent="0" algn="ctr">
              <a:buNone/>
            </a:pPr>
            <a:endParaRPr b="0" lang="en-US" sz="3200" spc="-1" strike="noStrike">
              <a:solidFill>
                <a:srgbClr val="000000"/>
              </a:solidFill>
              <a:latin typeface="Arial"/>
            </a:endParaRPr>
          </a:p>
        </p:txBody>
      </p:sp>
      <p:sp>
        <p:nvSpPr>
          <p:cNvPr id="4" name="PlaceHolder 3"/>
          <p:cNvSpPr>
            <a:spLocks noGrp="1"/>
          </p:cNvSpPr>
          <p:nvPr>
            <p:ph type="ftr" idx="2"/>
          </p:nvPr>
        </p:nvSpPr>
        <p:spPr/>
        <p:txBody>
          <a:bodyPr/>
          <a:p>
            <a:r>
              <a:t>Footer</a:t>
            </a:r>
          </a:p>
        </p:txBody>
      </p:sp>
      <p:sp>
        <p:nvSpPr>
          <p:cNvPr id="5" name="PlaceHolder 4"/>
          <p:cNvSpPr>
            <a:spLocks noGrp="1"/>
          </p:cNvSpPr>
          <p:nvPr>
            <p:ph type="sldNum" idx="3"/>
          </p:nvPr>
        </p:nvSpPr>
        <p:spPr/>
        <p:txBody>
          <a:bodyPr/>
          <a:p>
            <a:fld id="{26526320-374C-4B3A-B0B3-F563EC7B6069}" type="slidenum">
              <a:t>&lt;#&gt;</a:t>
            </a:fld>
          </a:p>
        </p:txBody>
      </p:sp>
      <p:sp>
        <p:nvSpPr>
          <p:cNvPr id="6" name="PlaceHolder 5"/>
          <p:cNvSpPr>
            <a:spLocks noGrp="1"/>
          </p:cNvSpPr>
          <p:nvPr>
            <p:ph type="dt" idx="1"/>
          </p:nvPr>
        </p:nvSpPr>
        <p:spPr/>
        <p:txBody>
          <a:bodyPr/>
          <a:p>
            <a:r>
              <a:rPr lang="en-US"/>
              <a:t/>
            </a:r>
          </a:p>
        </p:txBody>
      </p:sp>
    </p:spTree>
  </p:cSld>
</p:sldLayout>
</file>

<file path=ppt/slideLayouts/slideLayout1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Content with Caption">
    <p:spTree>
      <p:nvGrpSpPr>
        <p:cNvPr id="1" name=""/>
        <p:cNvGrpSpPr/>
        <p:nvPr/>
      </p:nvGrpSpPr>
      <p:grpSpPr>
        <a:xfrm>
          <a:off x="0" y="0"/>
          <a:ext cx="0" cy="0"/>
          <a:chOff x="0" y="0"/>
          <a:chExt cx="0" cy="0"/>
        </a:xfrm>
      </p:grpSpPr>
      <p:sp>
        <p:nvSpPr>
          <p:cNvPr id="2" name="PlaceHolder 1"/>
          <p:cNvSpPr>
            <a:spLocks noGrp="1"/>
          </p:cNvSpPr>
          <p:nvPr>
            <p:ph type="ftr" idx="29"/>
          </p:nvPr>
        </p:nvSpPr>
        <p:spPr/>
        <p:txBody>
          <a:bodyPr/>
          <a:p>
            <a:r>
              <a:t>Footer</a:t>
            </a:r>
          </a:p>
        </p:txBody>
      </p:sp>
      <p:sp>
        <p:nvSpPr>
          <p:cNvPr id="3" name="PlaceHolder 2"/>
          <p:cNvSpPr>
            <a:spLocks noGrp="1"/>
          </p:cNvSpPr>
          <p:nvPr>
            <p:ph type="sldNum" idx="30"/>
          </p:nvPr>
        </p:nvSpPr>
        <p:spPr/>
        <p:txBody>
          <a:bodyPr/>
          <a:p>
            <a:fld id="{C95EB78A-C5D3-4135-855C-49682BFA441B}" type="slidenum">
              <a:t>&lt;#&gt;</a:t>
            </a:fld>
          </a:p>
        </p:txBody>
      </p:sp>
      <p:sp>
        <p:nvSpPr>
          <p:cNvPr id="4" name="PlaceHolder 3"/>
          <p:cNvSpPr>
            <a:spLocks noGrp="1"/>
          </p:cNvSpPr>
          <p:nvPr>
            <p:ph type="dt" idx="28"/>
          </p:nvPr>
        </p:nvSpPr>
        <p:spPr/>
        <p:txBody>
          <a:bodyPr/>
          <a:p>
            <a:r>
              <a:rPr lang="en-US"/>
              <a:t/>
            </a:r>
          </a:p>
        </p:txBody>
      </p:sp>
    </p:spTree>
  </p:cSld>
</p:sldLayout>
</file>

<file path=ppt/slideLayouts/slideLayout1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Picture with Caption">
    <p:spTree>
      <p:nvGrpSpPr>
        <p:cNvPr id="1" name=""/>
        <p:cNvGrpSpPr/>
        <p:nvPr/>
      </p:nvGrpSpPr>
      <p:grpSpPr>
        <a:xfrm>
          <a:off x="0" y="0"/>
          <a:ext cx="0" cy="0"/>
          <a:chOff x="0" y="0"/>
          <a:chExt cx="0" cy="0"/>
        </a:xfrm>
      </p:grpSpPr>
      <p:sp>
        <p:nvSpPr>
          <p:cNvPr id="2" name="PlaceHolder 1"/>
          <p:cNvSpPr>
            <a:spLocks noGrp="1"/>
          </p:cNvSpPr>
          <p:nvPr>
            <p:ph type="ftr" idx="32"/>
          </p:nvPr>
        </p:nvSpPr>
        <p:spPr/>
        <p:txBody>
          <a:bodyPr/>
          <a:p>
            <a:r>
              <a:t>Footer</a:t>
            </a:r>
          </a:p>
        </p:txBody>
      </p:sp>
      <p:sp>
        <p:nvSpPr>
          <p:cNvPr id="3" name="PlaceHolder 2"/>
          <p:cNvSpPr>
            <a:spLocks noGrp="1"/>
          </p:cNvSpPr>
          <p:nvPr>
            <p:ph type="sldNum" idx="33"/>
          </p:nvPr>
        </p:nvSpPr>
        <p:spPr/>
        <p:txBody>
          <a:bodyPr/>
          <a:p>
            <a:fld id="{858D09C5-F3EA-45FE-BFD4-664C3BDD701B}" type="slidenum">
              <a:t>&lt;#&gt;</a:t>
            </a:fld>
          </a:p>
        </p:txBody>
      </p:sp>
      <p:sp>
        <p:nvSpPr>
          <p:cNvPr id="4" name="PlaceHolder 3"/>
          <p:cNvSpPr>
            <a:spLocks noGrp="1"/>
          </p:cNvSpPr>
          <p:nvPr>
            <p:ph type="dt" idx="31"/>
          </p:nvPr>
        </p:nvSpPr>
        <p:spPr/>
        <p:txBody>
          <a:bodyPr/>
          <a:p>
            <a:r>
              <a:rPr lang="en-US"/>
              <a:t/>
            </a:r>
          </a:p>
        </p:txBody>
      </p:sp>
    </p:spTree>
  </p:cSld>
</p:sldLayout>
</file>

<file path=ppt/slideLayouts/slideLayout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vertTx" preserve="1">
  <p:cSld name="Title and Vertical Text">
    <p:spTree>
      <p:nvGrpSpPr>
        <p:cNvPr id="1" name=""/>
        <p:cNvGrpSpPr/>
        <p:nvPr/>
      </p:nvGrpSpPr>
      <p:grpSpPr>
        <a:xfrm>
          <a:off x="0" y="0"/>
          <a:ext cx="0" cy="0"/>
          <a:chOff x="0" y="0"/>
          <a:chExt cx="0" cy="0"/>
        </a:xfrm>
      </p:grpSpPr>
      <p:sp>
        <p:nvSpPr>
          <p:cNvPr id="2" name="PlaceHolder 1"/>
          <p:cNvSpPr>
            <a:spLocks noGrp="1"/>
          </p:cNvSpPr>
          <p:nvPr>
            <p:ph type="ftr" idx="5"/>
          </p:nvPr>
        </p:nvSpPr>
        <p:spPr/>
        <p:txBody>
          <a:bodyPr/>
          <a:p>
            <a:r>
              <a:t>Footer</a:t>
            </a:r>
          </a:p>
        </p:txBody>
      </p:sp>
      <p:sp>
        <p:nvSpPr>
          <p:cNvPr id="3" name="PlaceHolder 2"/>
          <p:cNvSpPr>
            <a:spLocks noGrp="1"/>
          </p:cNvSpPr>
          <p:nvPr>
            <p:ph type="sldNum" idx="6"/>
          </p:nvPr>
        </p:nvSpPr>
        <p:spPr/>
        <p:txBody>
          <a:bodyPr/>
          <a:p>
            <a:fld id="{FF1C65C3-142A-496B-959E-FBCE1013E4B3}" type="slidenum">
              <a:t>&lt;#&gt;</a:t>
            </a:fld>
          </a:p>
        </p:txBody>
      </p:sp>
      <p:sp>
        <p:nvSpPr>
          <p:cNvPr id="4" name="PlaceHolder 3"/>
          <p:cNvSpPr>
            <a:spLocks noGrp="1"/>
          </p:cNvSpPr>
          <p:nvPr>
            <p:ph type="dt" idx="4"/>
          </p:nvPr>
        </p:nvSpPr>
        <p:spPr/>
        <p:txBody>
          <a:bodyPr/>
          <a:p>
            <a:r>
              <a:rPr lang="en-US"/>
              <a:t/>
            </a:r>
          </a:p>
        </p:txBody>
      </p:sp>
    </p:spTree>
  </p:cSld>
</p:sldLayout>
</file>

<file path=ppt/slideLayouts/slideLayout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vertTitleAndTx" preserve="1">
  <p:cSld name="Vertical Title and Text">
    <p:spTree>
      <p:nvGrpSpPr>
        <p:cNvPr id="1" name=""/>
        <p:cNvGrpSpPr/>
        <p:nvPr/>
      </p:nvGrpSpPr>
      <p:grpSpPr>
        <a:xfrm>
          <a:off x="0" y="0"/>
          <a:ext cx="0" cy="0"/>
          <a:chOff x="0" y="0"/>
          <a:chExt cx="0" cy="0"/>
        </a:xfrm>
      </p:grpSpPr>
      <p:sp>
        <p:nvSpPr>
          <p:cNvPr id="2" name="PlaceHolder 1"/>
          <p:cNvSpPr>
            <a:spLocks noGrp="1"/>
          </p:cNvSpPr>
          <p:nvPr>
            <p:ph type="ftr" idx="8"/>
          </p:nvPr>
        </p:nvSpPr>
        <p:spPr/>
        <p:txBody>
          <a:bodyPr/>
          <a:p>
            <a:r>
              <a:t>Footer</a:t>
            </a:r>
          </a:p>
        </p:txBody>
      </p:sp>
      <p:sp>
        <p:nvSpPr>
          <p:cNvPr id="3" name="PlaceHolder 2"/>
          <p:cNvSpPr>
            <a:spLocks noGrp="1"/>
          </p:cNvSpPr>
          <p:nvPr>
            <p:ph type="sldNum" idx="9"/>
          </p:nvPr>
        </p:nvSpPr>
        <p:spPr/>
        <p:txBody>
          <a:bodyPr/>
          <a:p>
            <a:fld id="{04087D5C-6832-420C-B1B6-911FD537D5AC}" type="slidenum">
              <a:t>&lt;#&gt;</a:t>
            </a:fld>
          </a:p>
        </p:txBody>
      </p:sp>
      <p:sp>
        <p:nvSpPr>
          <p:cNvPr id="4" name="PlaceHolder 3"/>
          <p:cNvSpPr>
            <a:spLocks noGrp="1"/>
          </p:cNvSpPr>
          <p:nvPr>
            <p:ph type="dt" idx="7"/>
          </p:nvPr>
        </p:nvSpPr>
        <p:spPr/>
        <p:txBody>
          <a:bodyPr/>
          <a:p>
            <a:r>
              <a:rPr lang="en-US"/>
              <a:t/>
            </a:r>
          </a:p>
        </p:txBody>
      </p:sp>
    </p:spTree>
  </p:cSld>
</p:sldLayout>
</file>

<file path=ppt/slideLayouts/slideLayout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and Content">
    <p:spTree>
      <p:nvGrpSpPr>
        <p:cNvPr id="1" name=""/>
        <p:cNvGrpSpPr/>
        <p:nvPr/>
      </p:nvGrpSpPr>
      <p:grpSpPr>
        <a:xfrm>
          <a:off x="0" y="0"/>
          <a:ext cx="0" cy="0"/>
          <a:chOff x="0" y="0"/>
          <a:chExt cx="0" cy="0"/>
        </a:xfrm>
      </p:grpSpPr>
      <p:sp>
        <p:nvSpPr>
          <p:cNvPr id="22" name="PlaceHolder 1"/>
          <p:cNvSpPr>
            <a:spLocks noGrp="1"/>
          </p:cNvSpPr>
          <p:nvPr>
            <p:ph type="title"/>
          </p:nvPr>
        </p:nvSpPr>
        <p:spPr>
          <a:xfrm>
            <a:off x="838080" y="365040"/>
            <a:ext cx="10515240" cy="1325160"/>
          </a:xfrm>
          <a:prstGeom prst="rect">
            <a:avLst/>
          </a:prstGeom>
          <a:noFill/>
          <a:ln w="0">
            <a:noFill/>
          </a:ln>
        </p:spPr>
        <p:txBody>
          <a:bodyPr lIns="0" rIns="0" tIns="0" bIns="0" anchor="ctr">
            <a:noAutofit/>
          </a:bodyPr>
          <a:p>
            <a:pPr indent="0">
              <a:buNone/>
            </a:pPr>
            <a:endParaRPr b="0" lang="en-US" sz="1800" spc="-1" strike="noStrike">
              <a:solidFill>
                <a:schemeClr val="dk1"/>
              </a:solidFill>
              <a:latin typeface="Calibri"/>
            </a:endParaRPr>
          </a:p>
        </p:txBody>
      </p:sp>
      <p:sp>
        <p:nvSpPr>
          <p:cNvPr id="23" name="PlaceHolder 2"/>
          <p:cNvSpPr>
            <a:spLocks noGrp="1"/>
          </p:cNvSpPr>
          <p:nvPr>
            <p:ph/>
          </p:nvPr>
        </p:nvSpPr>
        <p:spPr>
          <a:xfrm>
            <a:off x="838080" y="1825560"/>
            <a:ext cx="10515240" cy="435096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chemeClr val="dk1"/>
              </a:solidFill>
              <a:latin typeface="Calibri"/>
            </a:endParaRPr>
          </a:p>
        </p:txBody>
      </p:sp>
      <p:sp>
        <p:nvSpPr>
          <p:cNvPr id="4" name="PlaceHolder 3"/>
          <p:cNvSpPr>
            <a:spLocks noGrp="1"/>
          </p:cNvSpPr>
          <p:nvPr>
            <p:ph type="ftr" idx="11"/>
          </p:nvPr>
        </p:nvSpPr>
        <p:spPr/>
        <p:txBody>
          <a:bodyPr/>
          <a:p>
            <a:r>
              <a:t>Footer</a:t>
            </a:r>
          </a:p>
        </p:txBody>
      </p:sp>
      <p:sp>
        <p:nvSpPr>
          <p:cNvPr id="5" name="PlaceHolder 4"/>
          <p:cNvSpPr>
            <a:spLocks noGrp="1"/>
          </p:cNvSpPr>
          <p:nvPr>
            <p:ph type="sldNum" idx="12"/>
          </p:nvPr>
        </p:nvSpPr>
        <p:spPr/>
        <p:txBody>
          <a:bodyPr/>
          <a:p>
            <a:fld id="{A2254ACB-DCD4-4307-B97D-6530ABD57F19}" type="slidenum">
              <a:t>&lt;#&gt;</a:t>
            </a:fld>
          </a:p>
        </p:txBody>
      </p:sp>
      <p:sp>
        <p:nvSpPr>
          <p:cNvPr id="6" name="PlaceHolder 5"/>
          <p:cNvSpPr>
            <a:spLocks noGrp="1"/>
          </p:cNvSpPr>
          <p:nvPr>
            <p:ph type="dt" idx="10"/>
          </p:nvPr>
        </p:nvSpPr>
        <p:spPr/>
        <p:txBody>
          <a:bodyPr/>
          <a:p>
            <a:r>
              <a:rPr lang="en-US"/>
              <a:t/>
            </a:r>
          </a:p>
        </p:txBody>
      </p:sp>
    </p:spTree>
  </p:cSld>
</p:sldLayout>
</file>

<file path=ppt/slideLayouts/slideLayout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Section Header">
    <p:spTree>
      <p:nvGrpSpPr>
        <p:cNvPr id="1" name=""/>
        <p:cNvGrpSpPr/>
        <p:nvPr/>
      </p:nvGrpSpPr>
      <p:grpSpPr>
        <a:xfrm>
          <a:off x="0" y="0"/>
          <a:ext cx="0" cy="0"/>
          <a:chOff x="0" y="0"/>
          <a:chExt cx="0" cy="0"/>
        </a:xfrm>
      </p:grpSpPr>
      <p:sp>
        <p:nvSpPr>
          <p:cNvPr id="2" name="PlaceHolder 1"/>
          <p:cNvSpPr>
            <a:spLocks noGrp="1"/>
          </p:cNvSpPr>
          <p:nvPr>
            <p:ph type="ftr" idx="14"/>
          </p:nvPr>
        </p:nvSpPr>
        <p:spPr/>
        <p:txBody>
          <a:bodyPr/>
          <a:p>
            <a:r>
              <a:t>Footer</a:t>
            </a:r>
          </a:p>
        </p:txBody>
      </p:sp>
      <p:sp>
        <p:nvSpPr>
          <p:cNvPr id="3" name="PlaceHolder 2"/>
          <p:cNvSpPr>
            <a:spLocks noGrp="1"/>
          </p:cNvSpPr>
          <p:nvPr>
            <p:ph type="sldNum" idx="15"/>
          </p:nvPr>
        </p:nvSpPr>
        <p:spPr/>
        <p:txBody>
          <a:bodyPr/>
          <a:p>
            <a:fld id="{2E43056D-C781-4F43-B10C-045F01788B5A}" type="slidenum">
              <a:t>&lt;#&gt;</a:t>
            </a:fld>
          </a:p>
        </p:txBody>
      </p:sp>
      <p:sp>
        <p:nvSpPr>
          <p:cNvPr id="4" name="PlaceHolder 3"/>
          <p:cNvSpPr>
            <a:spLocks noGrp="1"/>
          </p:cNvSpPr>
          <p:nvPr>
            <p:ph type="dt" idx="13"/>
          </p:nvPr>
        </p:nvSpPr>
        <p:spPr/>
        <p:txBody>
          <a:bodyPr/>
          <a:p>
            <a:r>
              <a:rPr lang="en-US"/>
              <a:t/>
            </a:r>
          </a:p>
        </p:txBody>
      </p:sp>
    </p:spTree>
  </p:cSld>
</p:sldLayout>
</file>

<file path=ppt/slideLayouts/slideLayout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wo Content">
    <p:spTree>
      <p:nvGrpSpPr>
        <p:cNvPr id="1" name=""/>
        <p:cNvGrpSpPr/>
        <p:nvPr/>
      </p:nvGrpSpPr>
      <p:grpSpPr>
        <a:xfrm>
          <a:off x="0" y="0"/>
          <a:ext cx="0" cy="0"/>
          <a:chOff x="0" y="0"/>
          <a:chExt cx="0" cy="0"/>
        </a:xfrm>
      </p:grpSpPr>
      <p:sp>
        <p:nvSpPr>
          <p:cNvPr id="35" name="PlaceHolder 1"/>
          <p:cNvSpPr>
            <a:spLocks noGrp="1"/>
          </p:cNvSpPr>
          <p:nvPr>
            <p:ph type="title"/>
          </p:nvPr>
        </p:nvSpPr>
        <p:spPr>
          <a:xfrm>
            <a:off x="838080" y="365040"/>
            <a:ext cx="10515240" cy="1325160"/>
          </a:xfrm>
          <a:prstGeom prst="rect">
            <a:avLst/>
          </a:prstGeom>
          <a:noFill/>
          <a:ln w="0">
            <a:noFill/>
          </a:ln>
        </p:spPr>
        <p:txBody>
          <a:bodyPr lIns="0" rIns="0" tIns="0" bIns="0" anchor="ctr">
            <a:noAutofit/>
          </a:bodyPr>
          <a:p>
            <a:pPr indent="0">
              <a:buNone/>
            </a:pPr>
            <a:endParaRPr b="0" lang="en-US" sz="1800" spc="-1" strike="noStrike">
              <a:solidFill>
                <a:schemeClr val="dk1"/>
              </a:solidFill>
              <a:latin typeface="Calibri"/>
            </a:endParaRPr>
          </a:p>
        </p:txBody>
      </p:sp>
      <p:sp>
        <p:nvSpPr>
          <p:cNvPr id="36" name="PlaceHolder 2"/>
          <p:cNvSpPr>
            <a:spLocks noGrp="1"/>
          </p:cNvSpPr>
          <p:nvPr>
            <p:ph/>
          </p:nvPr>
        </p:nvSpPr>
        <p:spPr>
          <a:xfrm>
            <a:off x="838080" y="1825560"/>
            <a:ext cx="5131080" cy="435096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chemeClr val="dk1"/>
              </a:solidFill>
              <a:latin typeface="Calibri"/>
            </a:endParaRPr>
          </a:p>
        </p:txBody>
      </p:sp>
      <p:sp>
        <p:nvSpPr>
          <p:cNvPr id="37" name="PlaceHolder 3"/>
          <p:cNvSpPr>
            <a:spLocks noGrp="1"/>
          </p:cNvSpPr>
          <p:nvPr>
            <p:ph/>
          </p:nvPr>
        </p:nvSpPr>
        <p:spPr>
          <a:xfrm>
            <a:off x="6226200" y="1825560"/>
            <a:ext cx="5131080" cy="435096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chemeClr val="dk1"/>
              </a:solidFill>
              <a:latin typeface="Calibri"/>
            </a:endParaRPr>
          </a:p>
        </p:txBody>
      </p:sp>
      <p:sp>
        <p:nvSpPr>
          <p:cNvPr id="5" name="PlaceHolder 4"/>
          <p:cNvSpPr>
            <a:spLocks noGrp="1"/>
          </p:cNvSpPr>
          <p:nvPr>
            <p:ph type="ftr" idx="17"/>
          </p:nvPr>
        </p:nvSpPr>
        <p:spPr/>
        <p:txBody>
          <a:bodyPr/>
          <a:p>
            <a:r>
              <a:t>Footer</a:t>
            </a:r>
          </a:p>
        </p:txBody>
      </p:sp>
      <p:sp>
        <p:nvSpPr>
          <p:cNvPr id="6" name="PlaceHolder 5"/>
          <p:cNvSpPr>
            <a:spLocks noGrp="1"/>
          </p:cNvSpPr>
          <p:nvPr>
            <p:ph type="sldNum" idx="18"/>
          </p:nvPr>
        </p:nvSpPr>
        <p:spPr/>
        <p:txBody>
          <a:bodyPr/>
          <a:p>
            <a:fld id="{8CEA5D81-AE64-449C-8CBA-F99CD328C6C8}" type="slidenum">
              <a:t>&lt;#&gt;</a:t>
            </a:fld>
          </a:p>
        </p:txBody>
      </p:sp>
      <p:sp>
        <p:nvSpPr>
          <p:cNvPr id="7" name="PlaceHolder 6"/>
          <p:cNvSpPr>
            <a:spLocks noGrp="1"/>
          </p:cNvSpPr>
          <p:nvPr>
            <p:ph type="dt" idx="16"/>
          </p:nvPr>
        </p:nvSpPr>
        <p:spPr/>
        <p:txBody>
          <a:bodyPr/>
          <a:p>
            <a:r>
              <a:rPr lang="en-US"/>
              <a:t/>
            </a:r>
          </a:p>
        </p:txBody>
      </p:sp>
    </p:spTree>
  </p:cSld>
</p:sldLayout>
</file>

<file path=ppt/slideLayouts/slideLayout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Comparison">
    <p:spTree>
      <p:nvGrpSpPr>
        <p:cNvPr id="1" name=""/>
        <p:cNvGrpSpPr/>
        <p:nvPr/>
      </p:nvGrpSpPr>
      <p:grpSpPr>
        <a:xfrm>
          <a:off x="0" y="0"/>
          <a:ext cx="0" cy="0"/>
          <a:chOff x="0" y="0"/>
          <a:chExt cx="0" cy="0"/>
        </a:xfrm>
      </p:grpSpPr>
      <p:sp>
        <p:nvSpPr>
          <p:cNvPr id="2" name="PlaceHolder 1"/>
          <p:cNvSpPr>
            <a:spLocks noGrp="1"/>
          </p:cNvSpPr>
          <p:nvPr>
            <p:ph type="ftr" idx="20"/>
          </p:nvPr>
        </p:nvSpPr>
        <p:spPr/>
        <p:txBody>
          <a:bodyPr/>
          <a:p>
            <a:r>
              <a:t>Footer</a:t>
            </a:r>
          </a:p>
        </p:txBody>
      </p:sp>
      <p:sp>
        <p:nvSpPr>
          <p:cNvPr id="3" name="PlaceHolder 2"/>
          <p:cNvSpPr>
            <a:spLocks noGrp="1"/>
          </p:cNvSpPr>
          <p:nvPr>
            <p:ph type="sldNum" idx="21"/>
          </p:nvPr>
        </p:nvSpPr>
        <p:spPr/>
        <p:txBody>
          <a:bodyPr/>
          <a:p>
            <a:fld id="{B374BA81-4F76-4479-AEF3-4C59E958CF64}" type="slidenum">
              <a:t>&lt;#&gt;</a:t>
            </a:fld>
          </a:p>
        </p:txBody>
      </p:sp>
      <p:sp>
        <p:nvSpPr>
          <p:cNvPr id="4" name="PlaceHolder 3"/>
          <p:cNvSpPr>
            <a:spLocks noGrp="1"/>
          </p:cNvSpPr>
          <p:nvPr>
            <p:ph type="dt" idx="19"/>
          </p:nvPr>
        </p:nvSpPr>
        <p:spPr/>
        <p:txBody>
          <a:bodyPr/>
          <a:p>
            <a:r>
              <a:rPr lang="en-US"/>
              <a:t/>
            </a:r>
          </a:p>
        </p:txBody>
      </p:sp>
    </p:spTree>
  </p:cSld>
</p:sldLayout>
</file>

<file path=ppt/slideLayouts/slideLayout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50" name="PlaceHolder 1"/>
          <p:cNvSpPr>
            <a:spLocks noGrp="1"/>
          </p:cNvSpPr>
          <p:nvPr>
            <p:ph type="title"/>
          </p:nvPr>
        </p:nvSpPr>
        <p:spPr>
          <a:xfrm>
            <a:off x="838080" y="365040"/>
            <a:ext cx="10515240" cy="1325160"/>
          </a:xfrm>
          <a:prstGeom prst="rect">
            <a:avLst/>
          </a:prstGeom>
          <a:noFill/>
          <a:ln w="0">
            <a:noFill/>
          </a:ln>
        </p:spPr>
        <p:txBody>
          <a:bodyPr lIns="0" rIns="0" tIns="0" bIns="0" anchor="ctr">
            <a:noAutofit/>
          </a:bodyPr>
          <a:p>
            <a:pPr indent="0">
              <a:buNone/>
            </a:pPr>
            <a:endParaRPr b="0" lang="en-US" sz="1800" spc="-1" strike="noStrike">
              <a:solidFill>
                <a:schemeClr val="dk1"/>
              </a:solidFill>
              <a:latin typeface="Calibri"/>
            </a:endParaRPr>
          </a:p>
        </p:txBody>
      </p:sp>
      <p:sp>
        <p:nvSpPr>
          <p:cNvPr id="3" name="PlaceHolder 2"/>
          <p:cNvSpPr>
            <a:spLocks noGrp="1"/>
          </p:cNvSpPr>
          <p:nvPr>
            <p:ph type="ftr" idx="23"/>
          </p:nvPr>
        </p:nvSpPr>
        <p:spPr/>
        <p:txBody>
          <a:bodyPr/>
          <a:p>
            <a:r>
              <a:t>Footer</a:t>
            </a:r>
          </a:p>
        </p:txBody>
      </p:sp>
      <p:sp>
        <p:nvSpPr>
          <p:cNvPr id="4" name="PlaceHolder 3"/>
          <p:cNvSpPr>
            <a:spLocks noGrp="1"/>
          </p:cNvSpPr>
          <p:nvPr>
            <p:ph type="sldNum" idx="24"/>
          </p:nvPr>
        </p:nvSpPr>
        <p:spPr/>
        <p:txBody>
          <a:bodyPr/>
          <a:p>
            <a:fld id="{A3586B7C-92A0-4379-84E5-ADAC6A7AF7B4}" type="slidenum">
              <a:t>&lt;#&gt;</a:t>
            </a:fld>
          </a:p>
        </p:txBody>
      </p:sp>
      <p:sp>
        <p:nvSpPr>
          <p:cNvPr id="5" name="PlaceHolder 4"/>
          <p:cNvSpPr>
            <a:spLocks noGrp="1"/>
          </p:cNvSpPr>
          <p:nvPr>
            <p:ph type="dt" idx="22"/>
          </p:nvPr>
        </p:nvSpPr>
        <p:spPr/>
        <p:txBody>
          <a:bodyPr/>
          <a:p>
            <a:r>
              <a:rPr lang="en-US"/>
              <a:t/>
            </a:r>
          </a:p>
        </p:txBody>
      </p:sp>
    </p:spTree>
  </p:cSld>
</p:sldLayout>
</file>

<file path=ppt/slideLayouts/slideLayout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p:spTree>
      <p:nvGrpSpPr>
        <p:cNvPr id="1" name=""/>
        <p:cNvGrpSpPr/>
        <p:nvPr/>
      </p:nvGrpSpPr>
      <p:grpSpPr>
        <a:xfrm>
          <a:off x="0" y="0"/>
          <a:ext cx="0" cy="0"/>
          <a:chOff x="0" y="0"/>
          <a:chExt cx="0" cy="0"/>
        </a:xfrm>
      </p:grpSpPr>
      <p:sp>
        <p:nvSpPr>
          <p:cNvPr id="2" name="PlaceHolder 1"/>
          <p:cNvSpPr>
            <a:spLocks noGrp="1"/>
          </p:cNvSpPr>
          <p:nvPr>
            <p:ph type="ftr" idx="26"/>
          </p:nvPr>
        </p:nvSpPr>
        <p:spPr/>
        <p:txBody>
          <a:bodyPr/>
          <a:p>
            <a:r>
              <a:t>Footer</a:t>
            </a:r>
          </a:p>
        </p:txBody>
      </p:sp>
      <p:sp>
        <p:nvSpPr>
          <p:cNvPr id="3" name="PlaceHolder 2"/>
          <p:cNvSpPr>
            <a:spLocks noGrp="1"/>
          </p:cNvSpPr>
          <p:nvPr>
            <p:ph type="sldNum" idx="27"/>
          </p:nvPr>
        </p:nvSpPr>
        <p:spPr/>
        <p:txBody>
          <a:bodyPr/>
          <a:p>
            <a:fld id="{E30C6740-8CA2-4130-AFAE-2FDA76E9C62D}" type="slidenum">
              <a:t>&lt;#&gt;</a:t>
            </a:fld>
          </a:p>
        </p:txBody>
      </p:sp>
      <p:sp>
        <p:nvSpPr>
          <p:cNvPr id="4" name="PlaceHolder 3"/>
          <p:cNvSpPr>
            <a:spLocks noGrp="1"/>
          </p:cNvSpPr>
          <p:nvPr>
            <p:ph type="dt" idx="25"/>
          </p:nvPr>
        </p:nvSpPr>
        <p:spPr/>
        <p:txBody>
          <a:bodyPr/>
          <a:p>
            <a:r>
              <a:rPr lang="en-US"/>
              <a:t/>
            </a:r>
          </a:p>
        </p:txBody>
      </p:sp>
    </p:spTree>
  </p:cSld>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Layout" Target="../slideLayouts/slideLayout1.xml"/>
</Relationships>
</file>

<file path=ppt/slideMasters/_rels/slideMaster10.xml.rels><?xml version="1.0" encoding="UTF-8"?>
<Relationships xmlns="http://schemas.openxmlformats.org/package/2006/relationships"><Relationship Id="rId1" Type="http://schemas.openxmlformats.org/officeDocument/2006/relationships/theme" Target="../theme/theme10.xml"/><Relationship Id="rId2" Type="http://schemas.openxmlformats.org/officeDocument/2006/relationships/slideLayout" Target="../slideLayouts/slideLayout10.xml"/>
</Relationships>
</file>

<file path=ppt/slideMasters/_rels/slideMaster11.xml.rels><?xml version="1.0" encoding="UTF-8"?>
<Relationships xmlns="http://schemas.openxmlformats.org/package/2006/relationships"><Relationship Id="rId1" Type="http://schemas.openxmlformats.org/officeDocument/2006/relationships/theme" Target="../theme/theme11.xml"/><Relationship Id="rId2" Type="http://schemas.openxmlformats.org/officeDocument/2006/relationships/slideLayout" Target="../slideLayouts/slideLayout11.xml"/>
</Relationships>
</file>

<file path=ppt/slideMasters/_rels/slideMaster2.xml.rels><?xml version="1.0" encoding="UTF-8"?>
<Relationships xmlns="http://schemas.openxmlformats.org/package/2006/relationships"><Relationship Id="rId1" Type="http://schemas.openxmlformats.org/officeDocument/2006/relationships/theme" Target="../theme/theme2.xml"/><Relationship Id="rId2" Type="http://schemas.openxmlformats.org/officeDocument/2006/relationships/slideLayout" Target="../slideLayouts/slideLayout2.xml"/>
</Relationships>
</file>

<file path=ppt/slideMasters/_rels/slideMaster3.xml.rels><?xml version="1.0" encoding="UTF-8"?>
<Relationships xmlns="http://schemas.openxmlformats.org/package/2006/relationships"><Relationship Id="rId1" Type="http://schemas.openxmlformats.org/officeDocument/2006/relationships/theme" Target="../theme/theme3.xml"/><Relationship Id="rId2" Type="http://schemas.openxmlformats.org/officeDocument/2006/relationships/slideLayout" Target="../slideLayouts/slideLayout3.xml"/>
</Relationships>
</file>

<file path=ppt/slideMasters/_rels/slideMaster4.xml.rels><?xml version="1.0" encoding="UTF-8"?>
<Relationships xmlns="http://schemas.openxmlformats.org/package/2006/relationships"><Relationship Id="rId1" Type="http://schemas.openxmlformats.org/officeDocument/2006/relationships/theme" Target="../theme/theme4.xml"/><Relationship Id="rId2" Type="http://schemas.openxmlformats.org/officeDocument/2006/relationships/slideLayout" Target="../slideLayouts/slideLayout4.xml"/>
</Relationships>
</file>

<file path=ppt/slideMasters/_rels/slideMaster5.xml.rels><?xml version="1.0" encoding="UTF-8"?>
<Relationships xmlns="http://schemas.openxmlformats.org/package/2006/relationships"><Relationship Id="rId1" Type="http://schemas.openxmlformats.org/officeDocument/2006/relationships/theme" Target="../theme/theme5.xml"/><Relationship Id="rId2" Type="http://schemas.openxmlformats.org/officeDocument/2006/relationships/slideLayout" Target="../slideLayouts/slideLayout5.xml"/>
</Relationships>
</file>

<file path=ppt/slideMasters/_rels/slideMaster6.xml.rels><?xml version="1.0" encoding="UTF-8"?>
<Relationships xmlns="http://schemas.openxmlformats.org/package/2006/relationships"><Relationship Id="rId1" Type="http://schemas.openxmlformats.org/officeDocument/2006/relationships/theme" Target="../theme/theme6.xml"/><Relationship Id="rId2" Type="http://schemas.openxmlformats.org/officeDocument/2006/relationships/slideLayout" Target="../slideLayouts/slideLayout6.xml"/>
</Relationships>
</file>

<file path=ppt/slideMasters/_rels/slideMaster7.xml.rels><?xml version="1.0" encoding="UTF-8"?>
<Relationships xmlns="http://schemas.openxmlformats.org/package/2006/relationships"><Relationship Id="rId1" Type="http://schemas.openxmlformats.org/officeDocument/2006/relationships/theme" Target="../theme/theme7.xml"/><Relationship Id="rId2" Type="http://schemas.openxmlformats.org/officeDocument/2006/relationships/slideLayout" Target="../slideLayouts/slideLayout7.xml"/>
</Relationships>
</file>

<file path=ppt/slideMasters/_rels/slideMaster8.xml.rels><?xml version="1.0" encoding="UTF-8"?>
<Relationships xmlns="http://schemas.openxmlformats.org/package/2006/relationships"><Relationship Id="rId1" Type="http://schemas.openxmlformats.org/officeDocument/2006/relationships/theme" Target="../theme/theme8.xml"/><Relationship Id="rId2" Type="http://schemas.openxmlformats.org/officeDocument/2006/relationships/slideLayout" Target="../slideLayouts/slideLayout8.xml"/>
</Relationships>
</file>

<file path=ppt/slideMasters/_rels/slideMaster9.xml.rels><?xml version="1.0" encoding="UTF-8"?>
<Relationships xmlns="http://schemas.openxmlformats.org/package/2006/relationships"><Relationship Id="rId1" Type="http://schemas.openxmlformats.org/officeDocument/2006/relationships/theme" Target="../theme/theme9.xml"/><Relationship Id="rId2" Type="http://schemas.openxmlformats.org/officeDocument/2006/relationships/slideLayout" Target="../slideLayouts/slideLayout9.xml"/>
</Relationships>
</file>

<file path=ppt/slideMasters/slideMaster1.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0" name="PlaceHolder 1"/>
          <p:cNvSpPr>
            <a:spLocks noGrp="1"/>
          </p:cNvSpPr>
          <p:nvPr>
            <p:ph type="title"/>
          </p:nvPr>
        </p:nvSpPr>
        <p:spPr>
          <a:xfrm>
            <a:off x="1523880" y="1122480"/>
            <a:ext cx="9143640" cy="2387160"/>
          </a:xfrm>
          <a:prstGeom prst="rect">
            <a:avLst/>
          </a:prstGeom>
          <a:noFill/>
          <a:ln w="0">
            <a:noFill/>
          </a:ln>
        </p:spPr>
        <p:txBody>
          <a:bodyPr lIns="91440" rIns="91440" tIns="45720" bIns="45720" anchor="b">
            <a:noAutofit/>
          </a:bodyPr>
          <a:p>
            <a:pPr indent="0" algn="ctr" defTabSz="914400">
              <a:lnSpc>
                <a:spcPct val="90000"/>
              </a:lnSpc>
              <a:buNone/>
            </a:pPr>
            <a:r>
              <a:rPr b="0" lang="en-US" sz="6000" spc="-1" strike="noStrike">
                <a:solidFill>
                  <a:schemeClr val="dk1"/>
                </a:solidFill>
                <a:latin typeface="Calibri Light"/>
              </a:rPr>
              <a:t>Click to edit Master title style</a:t>
            </a:r>
            <a:endParaRPr b="0" lang="en-US" sz="6000" spc="-1" strike="noStrike">
              <a:solidFill>
                <a:schemeClr val="dk1"/>
              </a:solidFill>
              <a:latin typeface="Calibri"/>
            </a:endParaRPr>
          </a:p>
        </p:txBody>
      </p:sp>
      <p:sp>
        <p:nvSpPr>
          <p:cNvPr id="1" name="PlaceHolder 2"/>
          <p:cNvSpPr>
            <a:spLocks noGrp="1"/>
          </p:cNvSpPr>
          <p:nvPr>
            <p:ph type="dt" idx="1"/>
          </p:nvPr>
        </p:nvSpPr>
        <p:spPr>
          <a:xfrm>
            <a:off x="838080" y="6356520"/>
            <a:ext cx="2742840" cy="364680"/>
          </a:xfrm>
          <a:prstGeom prst="rect">
            <a:avLst/>
          </a:prstGeom>
          <a:noFill/>
          <a:ln w="0">
            <a:noFill/>
          </a:ln>
        </p:spPr>
        <p:txBody>
          <a:bodyPr lIns="91440" rIns="91440" tIns="45720" bIns="45720" anchor="ctr">
            <a:noAutofit/>
          </a:bodyPr>
          <a:lstStyle>
            <a:lvl1pPr indent="0" defTabSz="914400">
              <a:lnSpc>
                <a:spcPct val="100000"/>
              </a:lnSpc>
              <a:buNone/>
              <a:defRPr b="0" lang="en-US" sz="1200" spc="-1" strike="noStrike">
                <a:solidFill>
                  <a:schemeClr val="dk1">
                    <a:tint val="75000"/>
                  </a:schemeClr>
                </a:solidFill>
                <a:latin typeface="Calibri"/>
              </a:defRPr>
            </a:lvl1pPr>
          </a:lstStyle>
          <a:p>
            <a:pPr indent="0" defTabSz="914400">
              <a:lnSpc>
                <a:spcPct val="100000"/>
              </a:lnSpc>
              <a:buNone/>
            </a:pPr>
            <a:r>
              <a:rPr b="0" lang="en-US" sz="1200" spc="-1" strike="noStrike">
                <a:solidFill>
                  <a:schemeClr val="dk1">
                    <a:tint val="75000"/>
                  </a:schemeClr>
                </a:solidFill>
                <a:latin typeface="Calibri"/>
              </a:rPr>
              <a:t>&lt;date/time&gt;</a:t>
            </a:r>
            <a:endParaRPr b="0" lang="en-US" sz="1200" spc="-1" strike="noStrike">
              <a:solidFill>
                <a:srgbClr val="000000"/>
              </a:solidFill>
              <a:latin typeface="Times New Roman"/>
            </a:endParaRPr>
          </a:p>
        </p:txBody>
      </p:sp>
      <p:sp>
        <p:nvSpPr>
          <p:cNvPr id="2" name="PlaceHolder 3"/>
          <p:cNvSpPr>
            <a:spLocks noGrp="1"/>
          </p:cNvSpPr>
          <p:nvPr>
            <p:ph type="ftr" idx="2"/>
          </p:nvPr>
        </p:nvSpPr>
        <p:spPr>
          <a:xfrm>
            <a:off x="4038480" y="6356520"/>
            <a:ext cx="4114440" cy="364680"/>
          </a:xfrm>
          <a:prstGeom prst="rect">
            <a:avLst/>
          </a:prstGeom>
          <a:noFill/>
          <a:ln w="0">
            <a:noFill/>
          </a:ln>
        </p:spPr>
        <p:txBody>
          <a:bodyPr lIns="91440" rIns="91440" tIns="45720" bIns="45720" anchor="ctr">
            <a:noAutofit/>
          </a:bodyPr>
          <a:lstStyle>
            <a:lvl1pPr indent="0" algn="ctr">
              <a:buNone/>
              <a:defRPr b="0" lang="en-US" sz="1400" spc="-1" strike="noStrike">
                <a:solidFill>
                  <a:srgbClr val="000000"/>
                </a:solidFill>
                <a:latin typeface="Times New Roman"/>
              </a:defRPr>
            </a:lvl1pPr>
          </a:lstStyle>
          <a:p>
            <a:pPr indent="0" algn="ctr">
              <a:buNone/>
            </a:pPr>
            <a:r>
              <a:rPr b="0" lang="en-US" sz="1400" spc="-1" strike="noStrike">
                <a:solidFill>
                  <a:srgbClr val="000000"/>
                </a:solidFill>
                <a:latin typeface="Times New Roman"/>
              </a:rPr>
              <a:t>&lt;footer&gt;</a:t>
            </a:r>
            <a:endParaRPr b="0" lang="en-US" sz="1400" spc="-1" strike="noStrike">
              <a:solidFill>
                <a:srgbClr val="000000"/>
              </a:solidFill>
              <a:latin typeface="Times New Roman"/>
            </a:endParaRPr>
          </a:p>
        </p:txBody>
      </p:sp>
      <p:sp>
        <p:nvSpPr>
          <p:cNvPr id="3" name="PlaceHolder 4"/>
          <p:cNvSpPr>
            <a:spLocks noGrp="1"/>
          </p:cNvSpPr>
          <p:nvPr>
            <p:ph type="sldNum" idx="3"/>
          </p:nvPr>
        </p:nvSpPr>
        <p:spPr>
          <a:xfrm>
            <a:off x="8610480" y="6356520"/>
            <a:ext cx="2742840" cy="364680"/>
          </a:xfrm>
          <a:prstGeom prst="rect">
            <a:avLst/>
          </a:prstGeom>
          <a:noFill/>
          <a:ln w="0">
            <a:noFill/>
          </a:ln>
        </p:spPr>
        <p:txBody>
          <a:bodyPr lIns="91440" rIns="91440" tIns="45720" bIns="45720" anchor="ctr">
            <a:noAutofit/>
          </a:bodyPr>
          <a:lstStyle>
            <a:lvl1pPr indent="0" algn="r" defTabSz="914400">
              <a:lnSpc>
                <a:spcPct val="100000"/>
              </a:lnSpc>
              <a:buNone/>
              <a:defRPr b="0" lang="en-US" sz="1200" spc="-1" strike="noStrike">
                <a:solidFill>
                  <a:schemeClr val="dk1">
                    <a:tint val="75000"/>
                  </a:schemeClr>
                </a:solidFill>
                <a:latin typeface="Calibri"/>
              </a:defRPr>
            </a:lvl1pPr>
          </a:lstStyle>
          <a:p>
            <a:pPr indent="0" algn="r" defTabSz="914400">
              <a:lnSpc>
                <a:spcPct val="100000"/>
              </a:lnSpc>
              <a:buNone/>
            </a:pPr>
            <a:fld id="{59FAF492-CFEE-40ED-B4EE-09DA2DFA9DDD}" type="slidenum">
              <a:rPr b="0" lang="en-US" sz="1200" spc="-1" strike="noStrike">
                <a:solidFill>
                  <a:schemeClr val="dk1">
                    <a:tint val="75000"/>
                  </a:schemeClr>
                </a:solidFill>
                <a:latin typeface="Calibri"/>
              </a:rPr>
              <a:t>&lt;number&gt;</a:t>
            </a:fld>
            <a:endParaRPr b="0" lang="en-US" sz="1200" spc="-1" strike="noStrike">
              <a:solidFill>
                <a:srgbClr val="000000"/>
              </a:solidFill>
              <a:latin typeface="Times New Roman"/>
            </a:endParaRPr>
          </a:p>
        </p:txBody>
      </p:sp>
      <p:sp>
        <p:nvSpPr>
          <p:cNvPr id="4" name="PlaceHolder 5"/>
          <p:cNvSpPr>
            <a:spLocks noGrp="1"/>
          </p:cNvSpPr>
          <p:nvPr>
            <p:ph type="body"/>
          </p:nvPr>
        </p:nvSpPr>
        <p:spPr>
          <a:xfrm>
            <a:off x="609480" y="1604520"/>
            <a:ext cx="10972440" cy="3977280"/>
          </a:xfrm>
          <a:prstGeom prst="rect">
            <a:avLst/>
          </a:prstGeom>
          <a:noFill/>
          <a:ln w="0">
            <a:noFill/>
          </a:ln>
        </p:spPr>
        <p:txBody>
          <a:bodyPr lIns="0" rIns="0" tIns="0" bIns="0" anchor="t">
            <a:normAutofit/>
          </a:bodyPr>
          <a:p>
            <a:pPr marL="432000" indent="-324000">
              <a:lnSpc>
                <a:spcPct val="90000"/>
              </a:lnSpc>
              <a:spcBef>
                <a:spcPts val="1417"/>
              </a:spcBef>
              <a:buClr>
                <a:srgbClr val="000000"/>
              </a:buClr>
              <a:buSzPct val="45000"/>
              <a:buFont typeface="Wingdings" charset="2"/>
              <a:buChar char=""/>
            </a:pPr>
            <a:r>
              <a:rPr b="0" lang="en-US" sz="2800" spc="-1" strike="noStrike">
                <a:solidFill>
                  <a:schemeClr val="dk1"/>
                </a:solidFill>
                <a:latin typeface="Calibri"/>
              </a:rPr>
              <a:t>Click to edit the outline text format</a:t>
            </a:r>
            <a:endParaRPr b="0" lang="en-US" sz="2800" spc="-1" strike="noStrike">
              <a:solidFill>
                <a:schemeClr val="dk1"/>
              </a:solidFill>
              <a:latin typeface="Calibri"/>
            </a:endParaRPr>
          </a:p>
          <a:p>
            <a:pPr lvl="1" marL="864000" indent="-324000">
              <a:lnSpc>
                <a:spcPct val="90000"/>
              </a:lnSpc>
              <a:spcBef>
                <a:spcPts val="1134"/>
              </a:spcBef>
              <a:buClr>
                <a:srgbClr val="000000"/>
              </a:buClr>
              <a:buSzPct val="75000"/>
              <a:buFont typeface="Symbol" charset="2"/>
              <a:buChar char=""/>
            </a:pPr>
            <a:r>
              <a:rPr b="0" lang="en-US" sz="2000" spc="-1" strike="noStrike">
                <a:solidFill>
                  <a:schemeClr val="dk1"/>
                </a:solidFill>
                <a:latin typeface="Calibri"/>
              </a:rPr>
              <a:t>Second Outline Level</a:t>
            </a:r>
            <a:endParaRPr b="0" lang="en-US" sz="2000" spc="-1" strike="noStrike">
              <a:solidFill>
                <a:schemeClr val="dk1"/>
              </a:solidFill>
              <a:latin typeface="Calibri"/>
            </a:endParaRPr>
          </a:p>
          <a:p>
            <a:pPr lvl="2" marL="1296000" indent="-288000">
              <a:lnSpc>
                <a:spcPct val="90000"/>
              </a:lnSpc>
              <a:spcBef>
                <a:spcPts val="850"/>
              </a:spcBef>
              <a:buClr>
                <a:srgbClr val="000000"/>
              </a:buClr>
              <a:buSzPct val="45000"/>
              <a:buFont typeface="Wingdings" charset="2"/>
              <a:buChar char=""/>
            </a:pPr>
            <a:r>
              <a:rPr b="0" lang="en-US" sz="1800" spc="-1" strike="noStrike">
                <a:solidFill>
                  <a:schemeClr val="dk1"/>
                </a:solidFill>
                <a:latin typeface="Calibri"/>
              </a:rPr>
              <a:t>Third Outline Level</a:t>
            </a:r>
            <a:endParaRPr b="0" lang="en-US" sz="1800" spc="-1" strike="noStrike">
              <a:solidFill>
                <a:schemeClr val="dk1"/>
              </a:solidFill>
              <a:latin typeface="Calibri"/>
            </a:endParaRPr>
          </a:p>
          <a:p>
            <a:pPr lvl="3" marL="1728000" indent="-216000">
              <a:lnSpc>
                <a:spcPct val="90000"/>
              </a:lnSpc>
              <a:spcBef>
                <a:spcPts val="567"/>
              </a:spcBef>
              <a:buClr>
                <a:srgbClr val="000000"/>
              </a:buClr>
              <a:buSzPct val="75000"/>
              <a:buFont typeface="Symbol" charset="2"/>
              <a:buChar char=""/>
            </a:pPr>
            <a:r>
              <a:rPr b="0" lang="en-US" sz="1800" spc="-1" strike="noStrike">
                <a:solidFill>
                  <a:schemeClr val="dk1"/>
                </a:solidFill>
                <a:latin typeface="Calibri"/>
              </a:rPr>
              <a:t>Fourth Outline Level</a:t>
            </a:r>
            <a:endParaRPr b="0" lang="en-US" sz="1800" spc="-1" strike="noStrike">
              <a:solidFill>
                <a:schemeClr val="dk1"/>
              </a:solidFill>
              <a:latin typeface="Calibri"/>
            </a:endParaRPr>
          </a:p>
          <a:p>
            <a:pPr lvl="4" marL="2160000" indent="-216000">
              <a:lnSpc>
                <a:spcPct val="90000"/>
              </a:lnSpc>
              <a:spcBef>
                <a:spcPts val="283"/>
              </a:spcBef>
              <a:buClr>
                <a:srgbClr val="000000"/>
              </a:buClr>
              <a:buSzPct val="45000"/>
              <a:buFont typeface="Wingdings" charset="2"/>
              <a:buChar char=""/>
            </a:pPr>
            <a:r>
              <a:rPr b="0" lang="en-US" sz="2000" spc="-1" strike="noStrike">
                <a:solidFill>
                  <a:schemeClr val="dk1"/>
                </a:solidFill>
                <a:latin typeface="Calibri"/>
              </a:rPr>
              <a:t>Fifth Outline Level</a:t>
            </a:r>
            <a:endParaRPr b="0" lang="en-US" sz="2000" spc="-1" strike="noStrike">
              <a:solidFill>
                <a:schemeClr val="dk1"/>
              </a:solidFill>
              <a:latin typeface="Calibri"/>
            </a:endParaRPr>
          </a:p>
          <a:p>
            <a:pPr lvl="5" marL="2592000" indent="-216000">
              <a:lnSpc>
                <a:spcPct val="90000"/>
              </a:lnSpc>
              <a:spcBef>
                <a:spcPts val="283"/>
              </a:spcBef>
              <a:buClr>
                <a:srgbClr val="000000"/>
              </a:buClr>
              <a:buSzPct val="45000"/>
              <a:buFont typeface="Wingdings" charset="2"/>
              <a:buChar char=""/>
            </a:pPr>
            <a:r>
              <a:rPr b="0" lang="en-US" sz="2000" spc="-1" strike="noStrike">
                <a:solidFill>
                  <a:schemeClr val="dk1"/>
                </a:solidFill>
                <a:latin typeface="Calibri"/>
              </a:rPr>
              <a:t>Sixth Outline Level</a:t>
            </a:r>
            <a:endParaRPr b="0" lang="en-US" sz="2000" spc="-1" strike="noStrike">
              <a:solidFill>
                <a:schemeClr val="dk1"/>
              </a:solidFill>
              <a:latin typeface="Calibri"/>
            </a:endParaRPr>
          </a:p>
          <a:p>
            <a:pPr lvl="6" marL="3024000" indent="-216000">
              <a:lnSpc>
                <a:spcPct val="90000"/>
              </a:lnSpc>
              <a:spcBef>
                <a:spcPts val="283"/>
              </a:spcBef>
              <a:buClr>
                <a:srgbClr val="000000"/>
              </a:buClr>
              <a:buSzPct val="45000"/>
              <a:buFont typeface="Wingdings" charset="2"/>
              <a:buChar char=""/>
            </a:pPr>
            <a:r>
              <a:rPr b="0" lang="en-US" sz="2000" spc="-1" strike="noStrike">
                <a:solidFill>
                  <a:schemeClr val="dk1"/>
                </a:solidFill>
                <a:latin typeface="Calibri"/>
              </a:rPr>
              <a:t>Seventh Outline Level</a:t>
            </a:r>
            <a:endParaRPr b="0" lang="en-US" sz="2000" spc="-1" strike="noStrike">
              <a:solidFill>
                <a:schemeClr val="dk1"/>
              </a:solidFill>
              <a:latin typeface="Calibri"/>
            </a:endParaRPr>
          </a:p>
        </p:txBody>
      </p:sp>
    </p:spTree>
  </p:cSld>
  <p:clrMap bg1="lt1" bg2="lt2" tx1="dk1" tx2="dk2" accent1="accent1" accent2="accent2" accent3="accent3" accent4="accent4" accent5="accent5" accent6="accent6" hlink="hlink" folHlink="folHlink"/>
  <p:sldLayoutIdLst>
    <p:sldLayoutId id="2147483649" r:id="rId2"/>
  </p:sldLayoutIdLst>
</p:sldMaster>
</file>

<file path=ppt/slideMasters/slideMaster10.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54" name="PlaceHolder 1"/>
          <p:cNvSpPr>
            <a:spLocks noGrp="1"/>
          </p:cNvSpPr>
          <p:nvPr>
            <p:ph type="title"/>
          </p:nvPr>
        </p:nvSpPr>
        <p:spPr>
          <a:xfrm>
            <a:off x="839880" y="457200"/>
            <a:ext cx="3931920" cy="1599840"/>
          </a:xfrm>
          <a:prstGeom prst="rect">
            <a:avLst/>
          </a:prstGeom>
          <a:noFill/>
          <a:ln w="0">
            <a:noFill/>
          </a:ln>
        </p:spPr>
        <p:txBody>
          <a:bodyPr lIns="91440" rIns="91440" tIns="45720" bIns="45720" anchor="b">
            <a:noAutofit/>
          </a:bodyPr>
          <a:p>
            <a:pPr indent="0" defTabSz="914400">
              <a:lnSpc>
                <a:spcPct val="90000"/>
              </a:lnSpc>
              <a:buNone/>
            </a:pPr>
            <a:r>
              <a:rPr b="0" lang="en-US" sz="3200" spc="-1" strike="noStrike">
                <a:solidFill>
                  <a:schemeClr val="dk1"/>
                </a:solidFill>
                <a:latin typeface="Calibri Light"/>
              </a:rPr>
              <a:t>Click to edit Master title style</a:t>
            </a:r>
            <a:endParaRPr b="0" lang="en-US" sz="3200" spc="-1" strike="noStrike">
              <a:solidFill>
                <a:schemeClr val="dk1"/>
              </a:solidFill>
              <a:latin typeface="Calibri"/>
            </a:endParaRPr>
          </a:p>
        </p:txBody>
      </p:sp>
      <p:sp>
        <p:nvSpPr>
          <p:cNvPr id="55" name="PlaceHolder 2"/>
          <p:cNvSpPr>
            <a:spLocks noGrp="1"/>
          </p:cNvSpPr>
          <p:nvPr>
            <p:ph type="body"/>
          </p:nvPr>
        </p:nvSpPr>
        <p:spPr>
          <a:xfrm>
            <a:off x="5183280" y="987480"/>
            <a:ext cx="6171840" cy="4873320"/>
          </a:xfrm>
          <a:prstGeom prst="rect">
            <a:avLst/>
          </a:prstGeom>
          <a:noFill/>
          <a:ln w="0">
            <a:noFill/>
          </a:ln>
        </p:spPr>
        <p:txBody>
          <a:bodyPr lIns="91440" rIns="91440" tIns="45720" bIns="45720" anchor="t">
            <a:noAutofit/>
          </a:bodyPr>
          <a:p>
            <a:pPr marL="228600" indent="-228600" defTabSz="914400">
              <a:lnSpc>
                <a:spcPct val="90000"/>
              </a:lnSpc>
              <a:spcBef>
                <a:spcPts val="1001"/>
              </a:spcBef>
              <a:buClr>
                <a:srgbClr val="000000"/>
              </a:buClr>
              <a:buFont typeface="Arial"/>
              <a:buChar char="•"/>
            </a:pPr>
            <a:r>
              <a:rPr b="0" lang="en-US" sz="3200" spc="-1" strike="noStrike">
                <a:solidFill>
                  <a:schemeClr val="dk1"/>
                </a:solidFill>
                <a:latin typeface="Calibri"/>
              </a:rPr>
              <a:t>Click to edit Master text styles</a:t>
            </a:r>
            <a:endParaRPr b="0" lang="en-US" sz="3200" spc="-1" strike="noStrike">
              <a:solidFill>
                <a:schemeClr val="dk1"/>
              </a:solidFill>
              <a:latin typeface="Calibri"/>
            </a:endParaRPr>
          </a:p>
          <a:p>
            <a:pPr lvl="1" marL="685800" indent="-228600" defTabSz="914400">
              <a:lnSpc>
                <a:spcPct val="90000"/>
              </a:lnSpc>
              <a:spcBef>
                <a:spcPts val="499"/>
              </a:spcBef>
              <a:buClr>
                <a:srgbClr val="000000"/>
              </a:buClr>
              <a:buFont typeface="Arial"/>
              <a:buChar char="•"/>
            </a:pPr>
            <a:r>
              <a:rPr b="0" lang="en-US" sz="2800" spc="-1" strike="noStrike">
                <a:solidFill>
                  <a:schemeClr val="dk1"/>
                </a:solidFill>
                <a:latin typeface="Calibri"/>
              </a:rPr>
              <a:t>Second level</a:t>
            </a:r>
            <a:endParaRPr b="0" lang="en-US" sz="2800" spc="-1" strike="noStrike">
              <a:solidFill>
                <a:schemeClr val="dk1"/>
              </a:solidFill>
              <a:latin typeface="Calibri"/>
            </a:endParaRPr>
          </a:p>
          <a:p>
            <a:pPr lvl="2" marL="1143000" indent="-228600" defTabSz="914400">
              <a:lnSpc>
                <a:spcPct val="90000"/>
              </a:lnSpc>
              <a:spcBef>
                <a:spcPts val="499"/>
              </a:spcBef>
              <a:buClr>
                <a:srgbClr val="000000"/>
              </a:buClr>
              <a:buFont typeface="Arial"/>
              <a:buChar char="•"/>
            </a:pPr>
            <a:r>
              <a:rPr b="0" lang="en-US" sz="2400" spc="-1" strike="noStrike">
                <a:solidFill>
                  <a:schemeClr val="dk1"/>
                </a:solidFill>
                <a:latin typeface="Calibri"/>
              </a:rPr>
              <a:t>Third level</a:t>
            </a:r>
            <a:endParaRPr b="0" lang="en-US" sz="2400" spc="-1" strike="noStrike">
              <a:solidFill>
                <a:schemeClr val="dk1"/>
              </a:solidFill>
              <a:latin typeface="Calibri"/>
            </a:endParaRPr>
          </a:p>
          <a:p>
            <a:pPr lvl="3" marL="1600200" indent="-228600" defTabSz="914400">
              <a:lnSpc>
                <a:spcPct val="90000"/>
              </a:lnSpc>
              <a:spcBef>
                <a:spcPts val="499"/>
              </a:spcBef>
              <a:buClr>
                <a:srgbClr val="000000"/>
              </a:buClr>
              <a:buFont typeface="Arial"/>
              <a:buChar char="•"/>
            </a:pPr>
            <a:r>
              <a:rPr b="0" lang="en-US" sz="2000" spc="-1" strike="noStrike">
                <a:solidFill>
                  <a:schemeClr val="dk1"/>
                </a:solidFill>
                <a:latin typeface="Calibri"/>
              </a:rPr>
              <a:t>Fourth level</a:t>
            </a:r>
            <a:endParaRPr b="0" lang="en-US" sz="2000" spc="-1" strike="noStrike">
              <a:solidFill>
                <a:schemeClr val="dk1"/>
              </a:solidFill>
              <a:latin typeface="Calibri"/>
            </a:endParaRPr>
          </a:p>
          <a:p>
            <a:pPr lvl="4" marL="2057400" indent="-228600" defTabSz="914400">
              <a:lnSpc>
                <a:spcPct val="90000"/>
              </a:lnSpc>
              <a:spcBef>
                <a:spcPts val="499"/>
              </a:spcBef>
              <a:buClr>
                <a:srgbClr val="000000"/>
              </a:buClr>
              <a:buFont typeface="Arial"/>
              <a:buChar char="•"/>
            </a:pPr>
            <a:r>
              <a:rPr b="0" lang="en-US" sz="2000" spc="-1" strike="noStrike">
                <a:solidFill>
                  <a:schemeClr val="dk1"/>
                </a:solidFill>
                <a:latin typeface="Calibri"/>
              </a:rPr>
              <a:t>Fifth level</a:t>
            </a:r>
            <a:endParaRPr b="0" lang="en-US" sz="2000" spc="-1" strike="noStrike">
              <a:solidFill>
                <a:schemeClr val="dk1"/>
              </a:solidFill>
              <a:latin typeface="Calibri"/>
            </a:endParaRPr>
          </a:p>
        </p:txBody>
      </p:sp>
      <p:sp>
        <p:nvSpPr>
          <p:cNvPr id="56" name="PlaceHolder 3"/>
          <p:cNvSpPr>
            <a:spLocks noGrp="1"/>
          </p:cNvSpPr>
          <p:nvPr>
            <p:ph type="body"/>
          </p:nvPr>
        </p:nvSpPr>
        <p:spPr>
          <a:xfrm>
            <a:off x="839880" y="2057400"/>
            <a:ext cx="3931920" cy="3811320"/>
          </a:xfrm>
          <a:prstGeom prst="rect">
            <a:avLst/>
          </a:prstGeom>
          <a:noFill/>
          <a:ln w="0">
            <a:noFill/>
          </a:ln>
        </p:spPr>
        <p:txBody>
          <a:bodyPr lIns="91440" rIns="91440" tIns="45720" bIns="45720" anchor="t">
            <a:noAutofit/>
          </a:bodyPr>
          <a:p>
            <a:pPr indent="0" defTabSz="914400">
              <a:lnSpc>
                <a:spcPct val="90000"/>
              </a:lnSpc>
              <a:spcBef>
                <a:spcPts val="1001"/>
              </a:spcBef>
              <a:buNone/>
              <a:tabLst>
                <a:tab algn="l" pos="0"/>
              </a:tabLst>
            </a:pPr>
            <a:r>
              <a:rPr b="0" lang="en-US" sz="1600" spc="-1" strike="noStrike">
                <a:solidFill>
                  <a:schemeClr val="dk1"/>
                </a:solidFill>
                <a:latin typeface="Calibri"/>
              </a:rPr>
              <a:t>Click to edit Master text styles</a:t>
            </a:r>
            <a:endParaRPr b="0" lang="en-US" sz="1600" spc="-1" strike="noStrike">
              <a:solidFill>
                <a:schemeClr val="dk1"/>
              </a:solidFill>
              <a:latin typeface="Calibri"/>
            </a:endParaRPr>
          </a:p>
        </p:txBody>
      </p:sp>
      <p:sp>
        <p:nvSpPr>
          <p:cNvPr id="57" name="PlaceHolder 4"/>
          <p:cNvSpPr>
            <a:spLocks noGrp="1"/>
          </p:cNvSpPr>
          <p:nvPr>
            <p:ph type="dt" idx="28"/>
          </p:nvPr>
        </p:nvSpPr>
        <p:spPr>
          <a:xfrm>
            <a:off x="838080" y="6356520"/>
            <a:ext cx="2742840" cy="364680"/>
          </a:xfrm>
          <a:prstGeom prst="rect">
            <a:avLst/>
          </a:prstGeom>
          <a:noFill/>
          <a:ln w="0">
            <a:noFill/>
          </a:ln>
        </p:spPr>
        <p:txBody>
          <a:bodyPr lIns="91440" rIns="91440" tIns="45720" bIns="45720" anchor="ctr">
            <a:noAutofit/>
          </a:bodyPr>
          <a:lstStyle>
            <a:lvl1pPr indent="0" defTabSz="914400">
              <a:lnSpc>
                <a:spcPct val="100000"/>
              </a:lnSpc>
              <a:buNone/>
              <a:defRPr b="0" lang="en-US" sz="1200" spc="-1" strike="noStrike">
                <a:solidFill>
                  <a:schemeClr val="dk1">
                    <a:tint val="75000"/>
                  </a:schemeClr>
                </a:solidFill>
                <a:latin typeface="Calibri"/>
              </a:defRPr>
            </a:lvl1pPr>
          </a:lstStyle>
          <a:p>
            <a:pPr indent="0" defTabSz="914400">
              <a:lnSpc>
                <a:spcPct val="100000"/>
              </a:lnSpc>
              <a:buNone/>
            </a:pPr>
            <a:r>
              <a:rPr b="0" lang="en-US" sz="1200" spc="-1" strike="noStrike">
                <a:solidFill>
                  <a:schemeClr val="dk1">
                    <a:tint val="75000"/>
                  </a:schemeClr>
                </a:solidFill>
                <a:latin typeface="Calibri"/>
              </a:rPr>
              <a:t>&lt;date/time&gt;</a:t>
            </a:r>
            <a:endParaRPr b="0" lang="en-US" sz="1200" spc="-1" strike="noStrike">
              <a:solidFill>
                <a:srgbClr val="000000"/>
              </a:solidFill>
              <a:latin typeface="Times New Roman"/>
            </a:endParaRPr>
          </a:p>
        </p:txBody>
      </p:sp>
      <p:sp>
        <p:nvSpPr>
          <p:cNvPr id="58" name="PlaceHolder 5"/>
          <p:cNvSpPr>
            <a:spLocks noGrp="1"/>
          </p:cNvSpPr>
          <p:nvPr>
            <p:ph type="ftr" idx="29"/>
          </p:nvPr>
        </p:nvSpPr>
        <p:spPr>
          <a:xfrm>
            <a:off x="4038480" y="6356520"/>
            <a:ext cx="4114440" cy="364680"/>
          </a:xfrm>
          <a:prstGeom prst="rect">
            <a:avLst/>
          </a:prstGeom>
          <a:noFill/>
          <a:ln w="0">
            <a:noFill/>
          </a:ln>
        </p:spPr>
        <p:txBody>
          <a:bodyPr lIns="91440" rIns="91440" tIns="45720" bIns="45720" anchor="ctr">
            <a:noAutofit/>
          </a:bodyPr>
          <a:lstStyle>
            <a:lvl1pPr indent="0" algn="ctr">
              <a:buNone/>
              <a:defRPr b="0" lang="en-US" sz="1400" spc="-1" strike="noStrike">
                <a:solidFill>
                  <a:srgbClr val="000000"/>
                </a:solidFill>
                <a:latin typeface="Times New Roman"/>
              </a:defRPr>
            </a:lvl1pPr>
          </a:lstStyle>
          <a:p>
            <a:pPr indent="0" algn="ctr">
              <a:buNone/>
            </a:pPr>
            <a:r>
              <a:rPr b="0" lang="en-US" sz="1400" spc="-1" strike="noStrike">
                <a:solidFill>
                  <a:srgbClr val="000000"/>
                </a:solidFill>
                <a:latin typeface="Times New Roman"/>
              </a:rPr>
              <a:t>&lt;footer&gt;</a:t>
            </a:r>
            <a:endParaRPr b="0" lang="en-US" sz="1400" spc="-1" strike="noStrike">
              <a:solidFill>
                <a:srgbClr val="000000"/>
              </a:solidFill>
              <a:latin typeface="Times New Roman"/>
            </a:endParaRPr>
          </a:p>
        </p:txBody>
      </p:sp>
      <p:sp>
        <p:nvSpPr>
          <p:cNvPr id="59" name="PlaceHolder 6"/>
          <p:cNvSpPr>
            <a:spLocks noGrp="1"/>
          </p:cNvSpPr>
          <p:nvPr>
            <p:ph type="sldNum" idx="30"/>
          </p:nvPr>
        </p:nvSpPr>
        <p:spPr>
          <a:xfrm>
            <a:off x="8610480" y="6356520"/>
            <a:ext cx="2742840" cy="364680"/>
          </a:xfrm>
          <a:prstGeom prst="rect">
            <a:avLst/>
          </a:prstGeom>
          <a:noFill/>
          <a:ln w="0">
            <a:noFill/>
          </a:ln>
        </p:spPr>
        <p:txBody>
          <a:bodyPr lIns="91440" rIns="91440" tIns="45720" bIns="45720" anchor="ctr">
            <a:noAutofit/>
          </a:bodyPr>
          <a:lstStyle>
            <a:lvl1pPr indent="0" algn="r" defTabSz="914400">
              <a:lnSpc>
                <a:spcPct val="100000"/>
              </a:lnSpc>
              <a:buNone/>
              <a:defRPr b="0" lang="en-US" sz="1200" spc="-1" strike="noStrike">
                <a:solidFill>
                  <a:schemeClr val="dk1">
                    <a:tint val="75000"/>
                  </a:schemeClr>
                </a:solidFill>
                <a:latin typeface="Calibri"/>
              </a:defRPr>
            </a:lvl1pPr>
          </a:lstStyle>
          <a:p>
            <a:pPr indent="0" algn="r" defTabSz="914400">
              <a:lnSpc>
                <a:spcPct val="100000"/>
              </a:lnSpc>
              <a:buNone/>
            </a:pPr>
            <a:fld id="{7E4D5FB4-BB2D-4CAD-9FAF-4F2EAD5C25DC}" type="slidenum">
              <a:rPr b="0" lang="en-US" sz="1200" spc="-1" strike="noStrike">
                <a:solidFill>
                  <a:schemeClr val="dk1">
                    <a:tint val="75000"/>
                  </a:schemeClr>
                </a:solidFill>
                <a:latin typeface="Calibri"/>
              </a:rPr>
              <a:t>&lt;number&gt;</a:t>
            </a:fld>
            <a:endParaRPr b="0" lang="en-US" sz="1200" spc="-1" strike="noStrike">
              <a:solidFill>
                <a:srgbClr val="000000"/>
              </a:solidFill>
              <a:latin typeface="Times New Roman"/>
            </a:endParaRPr>
          </a:p>
        </p:txBody>
      </p:sp>
    </p:spTree>
  </p:cSld>
  <p:clrMap bg1="lt1" bg2="lt2" tx1="dk1" tx2="dk2" accent1="accent1" accent2="accent2" accent3="accent3" accent4="accent4" accent5="accent5" accent6="accent6" hlink="hlink" folHlink="folHlink"/>
  <p:sldLayoutIdLst>
    <p:sldLayoutId id="2147483667" r:id="rId2"/>
  </p:sldLayoutIdLst>
</p:sldMaster>
</file>

<file path=ppt/slideMasters/slideMaster11.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60" name="PlaceHolder 1"/>
          <p:cNvSpPr>
            <a:spLocks noGrp="1"/>
          </p:cNvSpPr>
          <p:nvPr>
            <p:ph type="title"/>
          </p:nvPr>
        </p:nvSpPr>
        <p:spPr>
          <a:xfrm>
            <a:off x="839880" y="457200"/>
            <a:ext cx="3931920" cy="1599840"/>
          </a:xfrm>
          <a:prstGeom prst="rect">
            <a:avLst/>
          </a:prstGeom>
          <a:noFill/>
          <a:ln w="0">
            <a:noFill/>
          </a:ln>
        </p:spPr>
        <p:txBody>
          <a:bodyPr lIns="91440" rIns="91440" tIns="45720" bIns="45720" anchor="b">
            <a:noAutofit/>
          </a:bodyPr>
          <a:p>
            <a:pPr indent="0" defTabSz="914400">
              <a:lnSpc>
                <a:spcPct val="90000"/>
              </a:lnSpc>
              <a:buNone/>
            </a:pPr>
            <a:r>
              <a:rPr b="0" lang="en-US" sz="3200" spc="-1" strike="noStrike">
                <a:solidFill>
                  <a:schemeClr val="dk1"/>
                </a:solidFill>
                <a:latin typeface="Calibri Light"/>
              </a:rPr>
              <a:t>Click to edit Master title style</a:t>
            </a:r>
            <a:endParaRPr b="0" lang="en-US" sz="3200" spc="-1" strike="noStrike">
              <a:solidFill>
                <a:schemeClr val="dk1"/>
              </a:solidFill>
              <a:latin typeface="Calibri"/>
            </a:endParaRPr>
          </a:p>
        </p:txBody>
      </p:sp>
      <p:sp>
        <p:nvSpPr>
          <p:cNvPr id="61" name="PlaceHolder 2"/>
          <p:cNvSpPr>
            <a:spLocks noGrp="1"/>
          </p:cNvSpPr>
          <p:nvPr>
            <p:ph type="body"/>
          </p:nvPr>
        </p:nvSpPr>
        <p:spPr>
          <a:xfrm>
            <a:off x="5183280" y="987480"/>
            <a:ext cx="6171840" cy="4873320"/>
          </a:xfrm>
          <a:prstGeom prst="rect">
            <a:avLst/>
          </a:prstGeom>
          <a:noFill/>
          <a:ln w="0">
            <a:noFill/>
          </a:ln>
        </p:spPr>
        <p:txBody>
          <a:bodyPr lIns="90000" rIns="90000" tIns="45000" bIns="45000" anchor="t">
            <a:noAutofit/>
          </a:bodyPr>
          <a:p>
            <a:pPr marL="432000" indent="-324000">
              <a:lnSpc>
                <a:spcPct val="90000"/>
              </a:lnSpc>
              <a:spcBef>
                <a:spcPts val="1417"/>
              </a:spcBef>
              <a:buClr>
                <a:srgbClr val="000000"/>
              </a:buClr>
              <a:buSzPct val="45000"/>
              <a:buFont typeface="Wingdings" charset="2"/>
              <a:buChar char=""/>
            </a:pPr>
            <a:r>
              <a:rPr b="0" lang="en-US" sz="3200" spc="-1" strike="noStrike">
                <a:solidFill>
                  <a:schemeClr val="dk1"/>
                </a:solidFill>
                <a:latin typeface="Calibri"/>
              </a:rPr>
              <a:t>Click to edit the outline text format</a:t>
            </a:r>
            <a:endParaRPr b="0" lang="en-US" sz="3200" spc="-1" strike="noStrike">
              <a:solidFill>
                <a:schemeClr val="dk1"/>
              </a:solidFill>
              <a:latin typeface="Calibri"/>
            </a:endParaRPr>
          </a:p>
          <a:p>
            <a:pPr lvl="1" marL="864000" indent="-324000">
              <a:lnSpc>
                <a:spcPct val="90000"/>
              </a:lnSpc>
              <a:spcBef>
                <a:spcPts val="1134"/>
              </a:spcBef>
              <a:buClr>
                <a:srgbClr val="000000"/>
              </a:buClr>
              <a:buSzPct val="75000"/>
              <a:buFont typeface="Symbol" charset="2"/>
              <a:buChar char=""/>
            </a:pPr>
            <a:r>
              <a:rPr b="0" lang="en-US" sz="3200" spc="-1" strike="noStrike">
                <a:solidFill>
                  <a:schemeClr val="dk1"/>
                </a:solidFill>
                <a:latin typeface="Calibri"/>
              </a:rPr>
              <a:t>Second Outline Level</a:t>
            </a:r>
            <a:endParaRPr b="0" lang="en-US" sz="3200" spc="-1" strike="noStrike">
              <a:solidFill>
                <a:schemeClr val="dk1"/>
              </a:solidFill>
              <a:latin typeface="Calibri"/>
            </a:endParaRPr>
          </a:p>
          <a:p>
            <a:pPr lvl="2" marL="1296000" indent="-288000">
              <a:lnSpc>
                <a:spcPct val="90000"/>
              </a:lnSpc>
              <a:spcBef>
                <a:spcPts val="850"/>
              </a:spcBef>
              <a:buClr>
                <a:srgbClr val="000000"/>
              </a:buClr>
              <a:buSzPct val="45000"/>
              <a:buFont typeface="Wingdings" charset="2"/>
              <a:buChar char=""/>
            </a:pPr>
            <a:r>
              <a:rPr b="0" lang="en-US" sz="3200" spc="-1" strike="noStrike">
                <a:solidFill>
                  <a:schemeClr val="dk1"/>
                </a:solidFill>
                <a:latin typeface="Calibri"/>
              </a:rPr>
              <a:t>Third Outline Level</a:t>
            </a:r>
            <a:endParaRPr b="0" lang="en-US" sz="3200" spc="-1" strike="noStrike">
              <a:solidFill>
                <a:schemeClr val="dk1"/>
              </a:solidFill>
              <a:latin typeface="Calibri"/>
            </a:endParaRPr>
          </a:p>
          <a:p>
            <a:pPr lvl="3" marL="1728000" indent="-216000">
              <a:lnSpc>
                <a:spcPct val="90000"/>
              </a:lnSpc>
              <a:spcBef>
                <a:spcPts val="567"/>
              </a:spcBef>
              <a:buClr>
                <a:srgbClr val="000000"/>
              </a:buClr>
              <a:buSzPct val="75000"/>
              <a:buFont typeface="Symbol" charset="2"/>
              <a:buChar char=""/>
            </a:pPr>
            <a:r>
              <a:rPr b="0" lang="en-US" sz="3200" spc="-1" strike="noStrike">
                <a:solidFill>
                  <a:schemeClr val="dk1"/>
                </a:solidFill>
                <a:latin typeface="Calibri"/>
              </a:rPr>
              <a:t>Fourth Outline Level</a:t>
            </a:r>
            <a:endParaRPr b="0" lang="en-US" sz="3200" spc="-1" strike="noStrike">
              <a:solidFill>
                <a:schemeClr val="dk1"/>
              </a:solidFill>
              <a:latin typeface="Calibri"/>
            </a:endParaRPr>
          </a:p>
          <a:p>
            <a:pPr lvl="4" marL="2160000" indent="-216000">
              <a:lnSpc>
                <a:spcPct val="90000"/>
              </a:lnSpc>
              <a:spcBef>
                <a:spcPts val="283"/>
              </a:spcBef>
              <a:buClr>
                <a:srgbClr val="000000"/>
              </a:buClr>
              <a:buSzPct val="45000"/>
              <a:buFont typeface="Wingdings" charset="2"/>
              <a:buChar char=""/>
            </a:pPr>
            <a:r>
              <a:rPr b="0" lang="en-US" sz="3200" spc="-1" strike="noStrike">
                <a:solidFill>
                  <a:schemeClr val="dk1"/>
                </a:solidFill>
                <a:latin typeface="Calibri"/>
              </a:rPr>
              <a:t>Fifth Outline Level</a:t>
            </a:r>
            <a:endParaRPr b="0" lang="en-US" sz="3200" spc="-1" strike="noStrike">
              <a:solidFill>
                <a:schemeClr val="dk1"/>
              </a:solidFill>
              <a:latin typeface="Calibri"/>
            </a:endParaRPr>
          </a:p>
          <a:p>
            <a:pPr lvl="5" marL="2592000" indent="-216000">
              <a:lnSpc>
                <a:spcPct val="90000"/>
              </a:lnSpc>
              <a:spcBef>
                <a:spcPts val="283"/>
              </a:spcBef>
              <a:buClr>
                <a:srgbClr val="000000"/>
              </a:buClr>
              <a:buSzPct val="45000"/>
              <a:buFont typeface="Wingdings" charset="2"/>
              <a:buChar char=""/>
            </a:pPr>
            <a:r>
              <a:rPr b="0" lang="en-US" sz="3200" spc="-1" strike="noStrike">
                <a:solidFill>
                  <a:schemeClr val="dk1"/>
                </a:solidFill>
                <a:latin typeface="Calibri"/>
              </a:rPr>
              <a:t>Sixth Outline Level</a:t>
            </a:r>
            <a:endParaRPr b="0" lang="en-US" sz="3200" spc="-1" strike="noStrike">
              <a:solidFill>
                <a:schemeClr val="dk1"/>
              </a:solidFill>
              <a:latin typeface="Calibri"/>
            </a:endParaRPr>
          </a:p>
          <a:p>
            <a:pPr lvl="6" marL="3024000" indent="-216000">
              <a:lnSpc>
                <a:spcPct val="90000"/>
              </a:lnSpc>
              <a:spcBef>
                <a:spcPts val="283"/>
              </a:spcBef>
              <a:buClr>
                <a:srgbClr val="000000"/>
              </a:buClr>
              <a:buSzPct val="45000"/>
              <a:buFont typeface="Wingdings" charset="2"/>
              <a:buChar char=""/>
            </a:pPr>
            <a:r>
              <a:rPr b="0" lang="en-US" sz="3200" spc="-1" strike="noStrike">
                <a:solidFill>
                  <a:schemeClr val="dk1"/>
                </a:solidFill>
                <a:latin typeface="Calibri"/>
              </a:rPr>
              <a:t>Seventh Outline Level</a:t>
            </a:r>
            <a:endParaRPr b="0" lang="en-US" sz="3200" spc="-1" strike="noStrike">
              <a:solidFill>
                <a:schemeClr val="dk1"/>
              </a:solidFill>
              <a:latin typeface="Calibri"/>
            </a:endParaRPr>
          </a:p>
        </p:txBody>
      </p:sp>
      <p:sp>
        <p:nvSpPr>
          <p:cNvPr id="62" name="PlaceHolder 3"/>
          <p:cNvSpPr>
            <a:spLocks noGrp="1"/>
          </p:cNvSpPr>
          <p:nvPr>
            <p:ph type="body"/>
          </p:nvPr>
        </p:nvSpPr>
        <p:spPr>
          <a:xfrm>
            <a:off x="839880" y="2057400"/>
            <a:ext cx="3931920" cy="3811320"/>
          </a:xfrm>
          <a:prstGeom prst="rect">
            <a:avLst/>
          </a:prstGeom>
          <a:noFill/>
          <a:ln w="0">
            <a:noFill/>
          </a:ln>
        </p:spPr>
        <p:txBody>
          <a:bodyPr lIns="91440" rIns="91440" tIns="45720" bIns="45720" anchor="t">
            <a:noAutofit/>
          </a:bodyPr>
          <a:p>
            <a:pPr indent="0" defTabSz="914400">
              <a:lnSpc>
                <a:spcPct val="90000"/>
              </a:lnSpc>
              <a:spcBef>
                <a:spcPts val="1001"/>
              </a:spcBef>
              <a:buNone/>
              <a:tabLst>
                <a:tab algn="l" pos="0"/>
              </a:tabLst>
            </a:pPr>
            <a:r>
              <a:rPr b="0" lang="en-US" sz="1600" spc="-1" strike="noStrike">
                <a:solidFill>
                  <a:schemeClr val="dk1"/>
                </a:solidFill>
                <a:latin typeface="Calibri"/>
              </a:rPr>
              <a:t>Click to edit Master text styles</a:t>
            </a:r>
            <a:endParaRPr b="0" lang="en-US" sz="1600" spc="-1" strike="noStrike">
              <a:solidFill>
                <a:schemeClr val="dk1"/>
              </a:solidFill>
              <a:latin typeface="Calibri"/>
            </a:endParaRPr>
          </a:p>
        </p:txBody>
      </p:sp>
      <p:sp>
        <p:nvSpPr>
          <p:cNvPr id="63" name="PlaceHolder 4"/>
          <p:cNvSpPr>
            <a:spLocks noGrp="1"/>
          </p:cNvSpPr>
          <p:nvPr>
            <p:ph type="dt" idx="31"/>
          </p:nvPr>
        </p:nvSpPr>
        <p:spPr>
          <a:xfrm>
            <a:off x="838080" y="6356520"/>
            <a:ext cx="2742840" cy="364680"/>
          </a:xfrm>
          <a:prstGeom prst="rect">
            <a:avLst/>
          </a:prstGeom>
          <a:noFill/>
          <a:ln w="0">
            <a:noFill/>
          </a:ln>
        </p:spPr>
        <p:txBody>
          <a:bodyPr lIns="91440" rIns="91440" tIns="45720" bIns="45720" anchor="ctr">
            <a:noAutofit/>
          </a:bodyPr>
          <a:lstStyle>
            <a:lvl1pPr indent="0" defTabSz="914400">
              <a:lnSpc>
                <a:spcPct val="100000"/>
              </a:lnSpc>
              <a:buNone/>
              <a:defRPr b="0" lang="en-US" sz="1200" spc="-1" strike="noStrike">
                <a:solidFill>
                  <a:schemeClr val="dk1">
                    <a:tint val="75000"/>
                  </a:schemeClr>
                </a:solidFill>
                <a:latin typeface="Calibri"/>
              </a:defRPr>
            </a:lvl1pPr>
          </a:lstStyle>
          <a:p>
            <a:pPr indent="0" defTabSz="914400">
              <a:lnSpc>
                <a:spcPct val="100000"/>
              </a:lnSpc>
              <a:buNone/>
            </a:pPr>
            <a:r>
              <a:rPr b="0" lang="en-US" sz="1200" spc="-1" strike="noStrike">
                <a:solidFill>
                  <a:schemeClr val="dk1">
                    <a:tint val="75000"/>
                  </a:schemeClr>
                </a:solidFill>
                <a:latin typeface="Calibri"/>
              </a:rPr>
              <a:t>&lt;date/time&gt;</a:t>
            </a:r>
            <a:endParaRPr b="0" lang="en-US" sz="1200" spc="-1" strike="noStrike">
              <a:solidFill>
                <a:srgbClr val="000000"/>
              </a:solidFill>
              <a:latin typeface="Times New Roman"/>
            </a:endParaRPr>
          </a:p>
        </p:txBody>
      </p:sp>
      <p:sp>
        <p:nvSpPr>
          <p:cNvPr id="64" name="PlaceHolder 5"/>
          <p:cNvSpPr>
            <a:spLocks noGrp="1"/>
          </p:cNvSpPr>
          <p:nvPr>
            <p:ph type="ftr" idx="32"/>
          </p:nvPr>
        </p:nvSpPr>
        <p:spPr>
          <a:xfrm>
            <a:off x="4038480" y="6356520"/>
            <a:ext cx="4114440" cy="364680"/>
          </a:xfrm>
          <a:prstGeom prst="rect">
            <a:avLst/>
          </a:prstGeom>
          <a:noFill/>
          <a:ln w="0">
            <a:noFill/>
          </a:ln>
        </p:spPr>
        <p:txBody>
          <a:bodyPr lIns="91440" rIns="91440" tIns="45720" bIns="45720" anchor="ctr">
            <a:noAutofit/>
          </a:bodyPr>
          <a:lstStyle>
            <a:lvl1pPr indent="0" algn="ctr">
              <a:buNone/>
              <a:defRPr b="0" lang="en-US" sz="1400" spc="-1" strike="noStrike">
                <a:solidFill>
                  <a:srgbClr val="000000"/>
                </a:solidFill>
                <a:latin typeface="Times New Roman"/>
              </a:defRPr>
            </a:lvl1pPr>
          </a:lstStyle>
          <a:p>
            <a:pPr indent="0" algn="ctr">
              <a:buNone/>
            </a:pPr>
            <a:r>
              <a:rPr b="0" lang="en-US" sz="1400" spc="-1" strike="noStrike">
                <a:solidFill>
                  <a:srgbClr val="000000"/>
                </a:solidFill>
                <a:latin typeface="Times New Roman"/>
              </a:rPr>
              <a:t>&lt;footer&gt;</a:t>
            </a:r>
            <a:endParaRPr b="0" lang="en-US" sz="1400" spc="-1" strike="noStrike">
              <a:solidFill>
                <a:srgbClr val="000000"/>
              </a:solidFill>
              <a:latin typeface="Times New Roman"/>
            </a:endParaRPr>
          </a:p>
        </p:txBody>
      </p:sp>
      <p:sp>
        <p:nvSpPr>
          <p:cNvPr id="65" name="PlaceHolder 6"/>
          <p:cNvSpPr>
            <a:spLocks noGrp="1"/>
          </p:cNvSpPr>
          <p:nvPr>
            <p:ph type="sldNum" idx="33"/>
          </p:nvPr>
        </p:nvSpPr>
        <p:spPr>
          <a:xfrm>
            <a:off x="8610480" y="6356520"/>
            <a:ext cx="2742840" cy="364680"/>
          </a:xfrm>
          <a:prstGeom prst="rect">
            <a:avLst/>
          </a:prstGeom>
          <a:noFill/>
          <a:ln w="0">
            <a:noFill/>
          </a:ln>
        </p:spPr>
        <p:txBody>
          <a:bodyPr lIns="91440" rIns="91440" tIns="45720" bIns="45720" anchor="ctr">
            <a:noAutofit/>
          </a:bodyPr>
          <a:lstStyle>
            <a:lvl1pPr indent="0" algn="r" defTabSz="914400">
              <a:lnSpc>
                <a:spcPct val="100000"/>
              </a:lnSpc>
              <a:buNone/>
              <a:defRPr b="0" lang="en-US" sz="1200" spc="-1" strike="noStrike">
                <a:solidFill>
                  <a:schemeClr val="dk1">
                    <a:tint val="75000"/>
                  </a:schemeClr>
                </a:solidFill>
                <a:latin typeface="Calibri"/>
              </a:defRPr>
            </a:lvl1pPr>
          </a:lstStyle>
          <a:p>
            <a:pPr indent="0" algn="r" defTabSz="914400">
              <a:lnSpc>
                <a:spcPct val="100000"/>
              </a:lnSpc>
              <a:buNone/>
            </a:pPr>
            <a:fld id="{8F306144-D8D4-4C30-8F78-C80C53DB1CCA}" type="slidenum">
              <a:rPr b="0" lang="en-US" sz="1200" spc="-1" strike="noStrike">
                <a:solidFill>
                  <a:schemeClr val="dk1">
                    <a:tint val="75000"/>
                  </a:schemeClr>
                </a:solidFill>
                <a:latin typeface="Calibri"/>
              </a:rPr>
              <a:t>&lt;number&gt;</a:t>
            </a:fld>
            <a:endParaRPr b="0" lang="en-US" sz="1200" spc="-1" strike="noStrike">
              <a:solidFill>
                <a:srgbClr val="000000"/>
              </a:solidFill>
              <a:latin typeface="Times New Roman"/>
            </a:endParaRPr>
          </a:p>
        </p:txBody>
      </p:sp>
    </p:spTree>
  </p:cSld>
  <p:clrMap bg1="lt1" bg2="lt2" tx1="dk1" tx2="dk2" accent1="accent1" accent2="accent2" accent3="accent3" accent4="accent4" accent5="accent5" accent6="accent6" hlink="hlink" folHlink="folHlink"/>
  <p:sldLayoutIdLst>
    <p:sldLayoutId id="2147483669" r:id="rId2"/>
  </p:sldLayoutIdLst>
</p:sldMaster>
</file>

<file path=ppt/slideMasters/slideMaster2.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7" name="PlaceHolder 1"/>
          <p:cNvSpPr>
            <a:spLocks noGrp="1"/>
          </p:cNvSpPr>
          <p:nvPr>
            <p:ph type="title"/>
          </p:nvPr>
        </p:nvSpPr>
        <p:spPr>
          <a:xfrm>
            <a:off x="838080" y="365040"/>
            <a:ext cx="10515240" cy="1325160"/>
          </a:xfrm>
          <a:prstGeom prst="rect">
            <a:avLst/>
          </a:prstGeom>
          <a:noFill/>
          <a:ln w="0">
            <a:noFill/>
          </a:ln>
        </p:spPr>
        <p:txBody>
          <a:bodyPr lIns="91440" rIns="91440" tIns="45720" bIns="45720" anchor="ctr">
            <a:noAutofit/>
          </a:bodyPr>
          <a:p>
            <a:pPr indent="0" defTabSz="914400">
              <a:lnSpc>
                <a:spcPct val="90000"/>
              </a:lnSpc>
              <a:buNone/>
            </a:pPr>
            <a:r>
              <a:rPr b="0" lang="en-US" sz="4400" spc="-1" strike="noStrike">
                <a:solidFill>
                  <a:schemeClr val="dk1"/>
                </a:solidFill>
                <a:latin typeface="Calibri Light"/>
              </a:rPr>
              <a:t>Click to edit Master title style</a:t>
            </a:r>
            <a:endParaRPr b="0" lang="en-US" sz="4400" spc="-1" strike="noStrike">
              <a:solidFill>
                <a:schemeClr val="dk1"/>
              </a:solidFill>
              <a:latin typeface="Calibri"/>
            </a:endParaRPr>
          </a:p>
        </p:txBody>
      </p:sp>
      <p:sp>
        <p:nvSpPr>
          <p:cNvPr id="8" name="PlaceHolder 2"/>
          <p:cNvSpPr>
            <a:spLocks noGrp="1"/>
          </p:cNvSpPr>
          <p:nvPr>
            <p:ph type="body"/>
          </p:nvPr>
        </p:nvSpPr>
        <p:spPr>
          <a:xfrm>
            <a:off x="838080" y="1825560"/>
            <a:ext cx="10515240" cy="4350960"/>
          </a:xfrm>
          <a:prstGeom prst="rect">
            <a:avLst/>
          </a:prstGeom>
          <a:noFill/>
          <a:ln w="0">
            <a:noFill/>
          </a:ln>
        </p:spPr>
        <p:txBody>
          <a:bodyPr lIns="91440" rIns="91440" tIns="45720" bIns="45720" anchor="t" vert="eaVert">
            <a:noAutofit/>
          </a:bodyPr>
          <a:p>
            <a:pPr marL="228600" indent="-228600" defTabSz="914400">
              <a:lnSpc>
                <a:spcPct val="90000"/>
              </a:lnSpc>
              <a:spcBef>
                <a:spcPts val="1001"/>
              </a:spcBef>
              <a:buClr>
                <a:srgbClr val="000000"/>
              </a:buClr>
              <a:buFont typeface="Arial"/>
              <a:buChar char="•"/>
            </a:pPr>
            <a:r>
              <a:rPr b="0" lang="en-US" sz="2800" spc="-1" strike="noStrike">
                <a:solidFill>
                  <a:schemeClr val="dk1"/>
                </a:solidFill>
                <a:latin typeface="Calibri"/>
              </a:rPr>
              <a:t>Click to edit Master text styles</a:t>
            </a:r>
            <a:endParaRPr b="0" lang="en-US" sz="2800" spc="-1" strike="noStrike">
              <a:solidFill>
                <a:schemeClr val="dk1"/>
              </a:solidFill>
              <a:latin typeface="Calibri"/>
            </a:endParaRPr>
          </a:p>
          <a:p>
            <a:pPr lvl="1" marL="685800" indent="-228600" defTabSz="914400">
              <a:lnSpc>
                <a:spcPct val="90000"/>
              </a:lnSpc>
              <a:spcBef>
                <a:spcPts val="499"/>
              </a:spcBef>
              <a:buClr>
                <a:srgbClr val="000000"/>
              </a:buClr>
              <a:buFont typeface="Arial"/>
              <a:buChar char="•"/>
            </a:pPr>
            <a:r>
              <a:rPr b="0" lang="en-US" sz="2400" spc="-1" strike="noStrike">
                <a:solidFill>
                  <a:schemeClr val="dk1"/>
                </a:solidFill>
                <a:latin typeface="Calibri"/>
              </a:rPr>
              <a:t>Second level</a:t>
            </a:r>
            <a:endParaRPr b="0" lang="en-US" sz="2400" spc="-1" strike="noStrike">
              <a:solidFill>
                <a:schemeClr val="dk1"/>
              </a:solidFill>
              <a:latin typeface="Calibri"/>
            </a:endParaRPr>
          </a:p>
          <a:p>
            <a:pPr lvl="2" marL="1143000" indent="-228600" defTabSz="914400">
              <a:lnSpc>
                <a:spcPct val="90000"/>
              </a:lnSpc>
              <a:spcBef>
                <a:spcPts val="499"/>
              </a:spcBef>
              <a:buClr>
                <a:srgbClr val="000000"/>
              </a:buClr>
              <a:buFont typeface="Arial"/>
              <a:buChar char="•"/>
            </a:pPr>
            <a:r>
              <a:rPr b="0" lang="en-US" sz="2000" spc="-1" strike="noStrike">
                <a:solidFill>
                  <a:schemeClr val="dk1"/>
                </a:solidFill>
                <a:latin typeface="Calibri"/>
              </a:rPr>
              <a:t>Third level</a:t>
            </a:r>
            <a:endParaRPr b="0" lang="en-US" sz="2000" spc="-1" strike="noStrike">
              <a:solidFill>
                <a:schemeClr val="dk1"/>
              </a:solidFill>
              <a:latin typeface="Calibri"/>
            </a:endParaRPr>
          </a:p>
          <a:p>
            <a:pPr lvl="3" marL="1600200" indent="-228600" defTabSz="914400">
              <a:lnSpc>
                <a:spcPct val="90000"/>
              </a:lnSpc>
              <a:spcBef>
                <a:spcPts val="499"/>
              </a:spcBef>
              <a:buClr>
                <a:srgbClr val="000000"/>
              </a:buClr>
              <a:buFont typeface="Arial"/>
              <a:buChar char="•"/>
            </a:pPr>
            <a:r>
              <a:rPr b="0" lang="en-US" sz="1800" spc="-1" strike="noStrike">
                <a:solidFill>
                  <a:schemeClr val="dk1"/>
                </a:solidFill>
                <a:latin typeface="Calibri"/>
              </a:rPr>
              <a:t>Fourth level</a:t>
            </a:r>
            <a:endParaRPr b="0" lang="en-US" sz="1800" spc="-1" strike="noStrike">
              <a:solidFill>
                <a:schemeClr val="dk1"/>
              </a:solidFill>
              <a:latin typeface="Calibri"/>
            </a:endParaRPr>
          </a:p>
          <a:p>
            <a:pPr lvl="4" marL="2057400" indent="-228600" defTabSz="914400">
              <a:lnSpc>
                <a:spcPct val="90000"/>
              </a:lnSpc>
              <a:spcBef>
                <a:spcPts val="499"/>
              </a:spcBef>
              <a:buClr>
                <a:srgbClr val="000000"/>
              </a:buClr>
              <a:buFont typeface="Arial"/>
              <a:buChar char="•"/>
            </a:pPr>
            <a:r>
              <a:rPr b="0" lang="en-US" sz="1800" spc="-1" strike="noStrike">
                <a:solidFill>
                  <a:schemeClr val="dk1"/>
                </a:solidFill>
                <a:latin typeface="Calibri"/>
              </a:rPr>
              <a:t>Fifth level</a:t>
            </a:r>
            <a:endParaRPr b="0" lang="en-US" sz="1800" spc="-1" strike="noStrike">
              <a:solidFill>
                <a:schemeClr val="dk1"/>
              </a:solidFill>
              <a:latin typeface="Calibri"/>
            </a:endParaRPr>
          </a:p>
        </p:txBody>
      </p:sp>
      <p:sp>
        <p:nvSpPr>
          <p:cNvPr id="9" name="PlaceHolder 3"/>
          <p:cNvSpPr>
            <a:spLocks noGrp="1"/>
          </p:cNvSpPr>
          <p:nvPr>
            <p:ph type="dt" idx="4"/>
          </p:nvPr>
        </p:nvSpPr>
        <p:spPr>
          <a:xfrm>
            <a:off x="838080" y="6356520"/>
            <a:ext cx="2742840" cy="364680"/>
          </a:xfrm>
          <a:prstGeom prst="rect">
            <a:avLst/>
          </a:prstGeom>
          <a:noFill/>
          <a:ln w="0">
            <a:noFill/>
          </a:ln>
        </p:spPr>
        <p:txBody>
          <a:bodyPr lIns="91440" rIns="91440" tIns="45720" bIns="45720" anchor="ctr">
            <a:noAutofit/>
          </a:bodyPr>
          <a:lstStyle>
            <a:lvl1pPr indent="0" defTabSz="914400">
              <a:lnSpc>
                <a:spcPct val="100000"/>
              </a:lnSpc>
              <a:buNone/>
              <a:defRPr b="0" lang="en-US" sz="1200" spc="-1" strike="noStrike">
                <a:solidFill>
                  <a:schemeClr val="dk1">
                    <a:tint val="75000"/>
                  </a:schemeClr>
                </a:solidFill>
                <a:latin typeface="Calibri"/>
              </a:defRPr>
            </a:lvl1pPr>
          </a:lstStyle>
          <a:p>
            <a:pPr indent="0" defTabSz="914400">
              <a:lnSpc>
                <a:spcPct val="100000"/>
              </a:lnSpc>
              <a:buNone/>
            </a:pPr>
            <a:r>
              <a:rPr b="0" lang="en-US" sz="1200" spc="-1" strike="noStrike">
                <a:solidFill>
                  <a:schemeClr val="dk1">
                    <a:tint val="75000"/>
                  </a:schemeClr>
                </a:solidFill>
                <a:latin typeface="Calibri"/>
              </a:rPr>
              <a:t>&lt;date/time&gt;</a:t>
            </a:r>
            <a:endParaRPr b="0" lang="en-US" sz="1200" spc="-1" strike="noStrike">
              <a:solidFill>
                <a:srgbClr val="000000"/>
              </a:solidFill>
              <a:latin typeface="Times New Roman"/>
            </a:endParaRPr>
          </a:p>
        </p:txBody>
      </p:sp>
      <p:sp>
        <p:nvSpPr>
          <p:cNvPr id="10" name="PlaceHolder 4"/>
          <p:cNvSpPr>
            <a:spLocks noGrp="1"/>
          </p:cNvSpPr>
          <p:nvPr>
            <p:ph type="ftr" idx="5"/>
          </p:nvPr>
        </p:nvSpPr>
        <p:spPr>
          <a:xfrm>
            <a:off x="4038480" y="6356520"/>
            <a:ext cx="4114440" cy="364680"/>
          </a:xfrm>
          <a:prstGeom prst="rect">
            <a:avLst/>
          </a:prstGeom>
          <a:noFill/>
          <a:ln w="0">
            <a:noFill/>
          </a:ln>
        </p:spPr>
        <p:txBody>
          <a:bodyPr lIns="91440" rIns="91440" tIns="45720" bIns="45720" anchor="ctr">
            <a:noAutofit/>
          </a:bodyPr>
          <a:lstStyle>
            <a:lvl1pPr indent="0" algn="ctr">
              <a:buNone/>
              <a:defRPr b="0" lang="en-US" sz="1400" spc="-1" strike="noStrike">
                <a:solidFill>
                  <a:srgbClr val="000000"/>
                </a:solidFill>
                <a:latin typeface="Times New Roman"/>
              </a:defRPr>
            </a:lvl1pPr>
          </a:lstStyle>
          <a:p>
            <a:pPr indent="0" algn="ctr">
              <a:buNone/>
            </a:pPr>
            <a:r>
              <a:rPr b="0" lang="en-US" sz="1400" spc="-1" strike="noStrike">
                <a:solidFill>
                  <a:srgbClr val="000000"/>
                </a:solidFill>
                <a:latin typeface="Times New Roman"/>
              </a:rPr>
              <a:t>&lt;footer&gt;</a:t>
            </a:r>
            <a:endParaRPr b="0" lang="en-US" sz="1400" spc="-1" strike="noStrike">
              <a:solidFill>
                <a:srgbClr val="000000"/>
              </a:solidFill>
              <a:latin typeface="Times New Roman"/>
            </a:endParaRPr>
          </a:p>
        </p:txBody>
      </p:sp>
      <p:sp>
        <p:nvSpPr>
          <p:cNvPr id="11" name="PlaceHolder 5"/>
          <p:cNvSpPr>
            <a:spLocks noGrp="1"/>
          </p:cNvSpPr>
          <p:nvPr>
            <p:ph type="sldNum" idx="6"/>
          </p:nvPr>
        </p:nvSpPr>
        <p:spPr>
          <a:xfrm>
            <a:off x="8610480" y="6356520"/>
            <a:ext cx="2742840" cy="364680"/>
          </a:xfrm>
          <a:prstGeom prst="rect">
            <a:avLst/>
          </a:prstGeom>
          <a:noFill/>
          <a:ln w="0">
            <a:noFill/>
          </a:ln>
        </p:spPr>
        <p:txBody>
          <a:bodyPr lIns="91440" rIns="91440" tIns="45720" bIns="45720" anchor="ctr">
            <a:noAutofit/>
          </a:bodyPr>
          <a:lstStyle>
            <a:lvl1pPr indent="0" algn="r" defTabSz="914400">
              <a:lnSpc>
                <a:spcPct val="100000"/>
              </a:lnSpc>
              <a:buNone/>
              <a:defRPr b="0" lang="en-US" sz="1200" spc="-1" strike="noStrike">
                <a:solidFill>
                  <a:schemeClr val="dk1">
                    <a:tint val="75000"/>
                  </a:schemeClr>
                </a:solidFill>
                <a:latin typeface="Calibri"/>
              </a:defRPr>
            </a:lvl1pPr>
          </a:lstStyle>
          <a:p>
            <a:pPr indent="0" algn="r" defTabSz="914400">
              <a:lnSpc>
                <a:spcPct val="100000"/>
              </a:lnSpc>
              <a:buNone/>
            </a:pPr>
            <a:fld id="{626BE338-28C3-4355-ADAD-333CF6EA09F2}" type="slidenum">
              <a:rPr b="0" lang="en-US" sz="1200" spc="-1" strike="noStrike">
                <a:solidFill>
                  <a:schemeClr val="dk1">
                    <a:tint val="75000"/>
                  </a:schemeClr>
                </a:solidFill>
                <a:latin typeface="Calibri"/>
              </a:rPr>
              <a:t>&lt;number&gt;</a:t>
            </a:fld>
            <a:endParaRPr b="0" lang="en-US" sz="1200" spc="-1" strike="noStrike">
              <a:solidFill>
                <a:srgbClr val="000000"/>
              </a:solidFill>
              <a:latin typeface="Times New Roman"/>
            </a:endParaRPr>
          </a:p>
        </p:txBody>
      </p:sp>
    </p:spTree>
  </p:cSld>
  <p:clrMap bg1="lt1" bg2="lt2" tx1="dk1" tx2="dk2" accent1="accent1" accent2="accent2" accent3="accent3" accent4="accent4" accent5="accent5" accent6="accent6" hlink="hlink" folHlink="folHlink"/>
  <p:sldLayoutIdLst>
    <p:sldLayoutId id="2147483651" r:id="rId2"/>
  </p:sldLayoutIdLst>
</p:sldMaster>
</file>

<file path=ppt/slideMasters/slideMaster3.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12" name="PlaceHolder 1"/>
          <p:cNvSpPr>
            <a:spLocks noGrp="1"/>
          </p:cNvSpPr>
          <p:nvPr>
            <p:ph type="title"/>
          </p:nvPr>
        </p:nvSpPr>
        <p:spPr>
          <a:xfrm>
            <a:off x="8724960" y="365040"/>
            <a:ext cx="2628720" cy="5811480"/>
          </a:xfrm>
          <a:prstGeom prst="rect">
            <a:avLst/>
          </a:prstGeom>
          <a:noFill/>
          <a:ln w="0">
            <a:noFill/>
          </a:ln>
        </p:spPr>
        <p:txBody>
          <a:bodyPr lIns="91440" rIns="91440" tIns="45720" bIns="45720" anchor="ctr" vert="eaVert">
            <a:noAutofit/>
          </a:bodyPr>
          <a:p>
            <a:pPr indent="0" defTabSz="914400">
              <a:lnSpc>
                <a:spcPct val="90000"/>
              </a:lnSpc>
              <a:buNone/>
            </a:pPr>
            <a:r>
              <a:rPr b="0" lang="en-US" sz="4400" spc="-1" strike="noStrike">
                <a:solidFill>
                  <a:schemeClr val="dk1"/>
                </a:solidFill>
                <a:latin typeface="Calibri Light"/>
              </a:rPr>
              <a:t>Click to edit Master title style</a:t>
            </a:r>
            <a:endParaRPr b="0" lang="en-US" sz="4400" spc="-1" strike="noStrike">
              <a:solidFill>
                <a:schemeClr val="dk1"/>
              </a:solidFill>
              <a:latin typeface="Calibri"/>
            </a:endParaRPr>
          </a:p>
        </p:txBody>
      </p:sp>
      <p:sp>
        <p:nvSpPr>
          <p:cNvPr id="13" name="PlaceHolder 2"/>
          <p:cNvSpPr>
            <a:spLocks noGrp="1"/>
          </p:cNvSpPr>
          <p:nvPr>
            <p:ph type="body"/>
          </p:nvPr>
        </p:nvSpPr>
        <p:spPr>
          <a:xfrm>
            <a:off x="838080" y="365040"/>
            <a:ext cx="7733880" cy="5811480"/>
          </a:xfrm>
          <a:prstGeom prst="rect">
            <a:avLst/>
          </a:prstGeom>
          <a:noFill/>
          <a:ln w="0">
            <a:noFill/>
          </a:ln>
        </p:spPr>
        <p:txBody>
          <a:bodyPr lIns="91440" rIns="91440" tIns="45720" bIns="45720" anchor="t" vert="eaVert">
            <a:noAutofit/>
          </a:bodyPr>
          <a:p>
            <a:pPr marL="228600" indent="-228600" defTabSz="914400">
              <a:lnSpc>
                <a:spcPct val="90000"/>
              </a:lnSpc>
              <a:spcBef>
                <a:spcPts val="1001"/>
              </a:spcBef>
              <a:buClr>
                <a:srgbClr val="000000"/>
              </a:buClr>
              <a:buFont typeface="Arial"/>
              <a:buChar char="•"/>
            </a:pPr>
            <a:r>
              <a:rPr b="0" lang="en-US" sz="2800" spc="-1" strike="noStrike">
                <a:solidFill>
                  <a:schemeClr val="dk1"/>
                </a:solidFill>
                <a:latin typeface="Calibri"/>
              </a:rPr>
              <a:t>Click to edit Master text styles</a:t>
            </a:r>
            <a:endParaRPr b="0" lang="en-US" sz="2800" spc="-1" strike="noStrike">
              <a:solidFill>
                <a:schemeClr val="dk1"/>
              </a:solidFill>
              <a:latin typeface="Calibri"/>
            </a:endParaRPr>
          </a:p>
          <a:p>
            <a:pPr lvl="1" marL="685800" indent="-228600" defTabSz="914400">
              <a:lnSpc>
                <a:spcPct val="90000"/>
              </a:lnSpc>
              <a:spcBef>
                <a:spcPts val="499"/>
              </a:spcBef>
              <a:buClr>
                <a:srgbClr val="000000"/>
              </a:buClr>
              <a:buFont typeface="Arial"/>
              <a:buChar char="•"/>
            </a:pPr>
            <a:r>
              <a:rPr b="0" lang="en-US" sz="2400" spc="-1" strike="noStrike">
                <a:solidFill>
                  <a:schemeClr val="dk1"/>
                </a:solidFill>
                <a:latin typeface="Calibri"/>
              </a:rPr>
              <a:t>Second level</a:t>
            </a:r>
            <a:endParaRPr b="0" lang="en-US" sz="2400" spc="-1" strike="noStrike">
              <a:solidFill>
                <a:schemeClr val="dk1"/>
              </a:solidFill>
              <a:latin typeface="Calibri"/>
            </a:endParaRPr>
          </a:p>
          <a:p>
            <a:pPr lvl="2" marL="1143000" indent="-228600" defTabSz="914400">
              <a:lnSpc>
                <a:spcPct val="90000"/>
              </a:lnSpc>
              <a:spcBef>
                <a:spcPts val="499"/>
              </a:spcBef>
              <a:buClr>
                <a:srgbClr val="000000"/>
              </a:buClr>
              <a:buFont typeface="Arial"/>
              <a:buChar char="•"/>
            </a:pPr>
            <a:r>
              <a:rPr b="0" lang="en-US" sz="2000" spc="-1" strike="noStrike">
                <a:solidFill>
                  <a:schemeClr val="dk1"/>
                </a:solidFill>
                <a:latin typeface="Calibri"/>
              </a:rPr>
              <a:t>Third level</a:t>
            </a:r>
            <a:endParaRPr b="0" lang="en-US" sz="2000" spc="-1" strike="noStrike">
              <a:solidFill>
                <a:schemeClr val="dk1"/>
              </a:solidFill>
              <a:latin typeface="Calibri"/>
            </a:endParaRPr>
          </a:p>
          <a:p>
            <a:pPr lvl="3" marL="1600200" indent="-228600" defTabSz="914400">
              <a:lnSpc>
                <a:spcPct val="90000"/>
              </a:lnSpc>
              <a:spcBef>
                <a:spcPts val="499"/>
              </a:spcBef>
              <a:buClr>
                <a:srgbClr val="000000"/>
              </a:buClr>
              <a:buFont typeface="Arial"/>
              <a:buChar char="•"/>
            </a:pPr>
            <a:r>
              <a:rPr b="0" lang="en-US" sz="1800" spc="-1" strike="noStrike">
                <a:solidFill>
                  <a:schemeClr val="dk1"/>
                </a:solidFill>
                <a:latin typeface="Calibri"/>
              </a:rPr>
              <a:t>Fourth level</a:t>
            </a:r>
            <a:endParaRPr b="0" lang="en-US" sz="1800" spc="-1" strike="noStrike">
              <a:solidFill>
                <a:schemeClr val="dk1"/>
              </a:solidFill>
              <a:latin typeface="Calibri"/>
            </a:endParaRPr>
          </a:p>
          <a:p>
            <a:pPr lvl="4" marL="2057400" indent="-228600" defTabSz="914400">
              <a:lnSpc>
                <a:spcPct val="90000"/>
              </a:lnSpc>
              <a:spcBef>
                <a:spcPts val="499"/>
              </a:spcBef>
              <a:buClr>
                <a:srgbClr val="000000"/>
              </a:buClr>
              <a:buFont typeface="Arial"/>
              <a:buChar char="•"/>
            </a:pPr>
            <a:r>
              <a:rPr b="0" lang="en-US" sz="1800" spc="-1" strike="noStrike">
                <a:solidFill>
                  <a:schemeClr val="dk1"/>
                </a:solidFill>
                <a:latin typeface="Calibri"/>
              </a:rPr>
              <a:t>Fifth level</a:t>
            </a:r>
            <a:endParaRPr b="0" lang="en-US" sz="1800" spc="-1" strike="noStrike">
              <a:solidFill>
                <a:schemeClr val="dk1"/>
              </a:solidFill>
              <a:latin typeface="Calibri"/>
            </a:endParaRPr>
          </a:p>
        </p:txBody>
      </p:sp>
      <p:sp>
        <p:nvSpPr>
          <p:cNvPr id="14" name="PlaceHolder 3"/>
          <p:cNvSpPr>
            <a:spLocks noGrp="1"/>
          </p:cNvSpPr>
          <p:nvPr>
            <p:ph type="dt" idx="7"/>
          </p:nvPr>
        </p:nvSpPr>
        <p:spPr>
          <a:xfrm>
            <a:off x="838080" y="6356520"/>
            <a:ext cx="2742840" cy="364680"/>
          </a:xfrm>
          <a:prstGeom prst="rect">
            <a:avLst/>
          </a:prstGeom>
          <a:noFill/>
          <a:ln w="0">
            <a:noFill/>
          </a:ln>
        </p:spPr>
        <p:txBody>
          <a:bodyPr lIns="91440" rIns="91440" tIns="45720" bIns="45720" anchor="ctr">
            <a:noAutofit/>
          </a:bodyPr>
          <a:lstStyle>
            <a:lvl1pPr indent="0" defTabSz="914400">
              <a:lnSpc>
                <a:spcPct val="100000"/>
              </a:lnSpc>
              <a:buNone/>
              <a:defRPr b="0" lang="en-US" sz="1200" spc="-1" strike="noStrike">
                <a:solidFill>
                  <a:schemeClr val="dk1">
                    <a:tint val="75000"/>
                  </a:schemeClr>
                </a:solidFill>
                <a:latin typeface="Calibri"/>
              </a:defRPr>
            </a:lvl1pPr>
          </a:lstStyle>
          <a:p>
            <a:pPr indent="0" defTabSz="914400">
              <a:lnSpc>
                <a:spcPct val="100000"/>
              </a:lnSpc>
              <a:buNone/>
            </a:pPr>
            <a:r>
              <a:rPr b="0" lang="en-US" sz="1200" spc="-1" strike="noStrike">
                <a:solidFill>
                  <a:schemeClr val="dk1">
                    <a:tint val="75000"/>
                  </a:schemeClr>
                </a:solidFill>
                <a:latin typeface="Calibri"/>
              </a:rPr>
              <a:t>&lt;date/time&gt;</a:t>
            </a:r>
            <a:endParaRPr b="0" lang="en-US" sz="1200" spc="-1" strike="noStrike">
              <a:solidFill>
                <a:srgbClr val="000000"/>
              </a:solidFill>
              <a:latin typeface="Times New Roman"/>
            </a:endParaRPr>
          </a:p>
        </p:txBody>
      </p:sp>
      <p:sp>
        <p:nvSpPr>
          <p:cNvPr id="15" name="PlaceHolder 4"/>
          <p:cNvSpPr>
            <a:spLocks noGrp="1"/>
          </p:cNvSpPr>
          <p:nvPr>
            <p:ph type="ftr" idx="8"/>
          </p:nvPr>
        </p:nvSpPr>
        <p:spPr>
          <a:xfrm>
            <a:off x="4038480" y="6356520"/>
            <a:ext cx="4114440" cy="364680"/>
          </a:xfrm>
          <a:prstGeom prst="rect">
            <a:avLst/>
          </a:prstGeom>
          <a:noFill/>
          <a:ln w="0">
            <a:noFill/>
          </a:ln>
        </p:spPr>
        <p:txBody>
          <a:bodyPr lIns="91440" rIns="91440" tIns="45720" bIns="45720" anchor="ctr">
            <a:noAutofit/>
          </a:bodyPr>
          <a:lstStyle>
            <a:lvl1pPr indent="0" algn="ctr">
              <a:buNone/>
              <a:defRPr b="0" lang="en-US" sz="1400" spc="-1" strike="noStrike">
                <a:solidFill>
                  <a:srgbClr val="000000"/>
                </a:solidFill>
                <a:latin typeface="Times New Roman"/>
              </a:defRPr>
            </a:lvl1pPr>
          </a:lstStyle>
          <a:p>
            <a:pPr indent="0" algn="ctr">
              <a:buNone/>
            </a:pPr>
            <a:r>
              <a:rPr b="0" lang="en-US" sz="1400" spc="-1" strike="noStrike">
                <a:solidFill>
                  <a:srgbClr val="000000"/>
                </a:solidFill>
                <a:latin typeface="Times New Roman"/>
              </a:rPr>
              <a:t>&lt;footer&gt;</a:t>
            </a:r>
            <a:endParaRPr b="0" lang="en-US" sz="1400" spc="-1" strike="noStrike">
              <a:solidFill>
                <a:srgbClr val="000000"/>
              </a:solidFill>
              <a:latin typeface="Times New Roman"/>
            </a:endParaRPr>
          </a:p>
        </p:txBody>
      </p:sp>
      <p:sp>
        <p:nvSpPr>
          <p:cNvPr id="16" name="PlaceHolder 5"/>
          <p:cNvSpPr>
            <a:spLocks noGrp="1"/>
          </p:cNvSpPr>
          <p:nvPr>
            <p:ph type="sldNum" idx="9"/>
          </p:nvPr>
        </p:nvSpPr>
        <p:spPr>
          <a:xfrm>
            <a:off x="8610480" y="6356520"/>
            <a:ext cx="2742840" cy="364680"/>
          </a:xfrm>
          <a:prstGeom prst="rect">
            <a:avLst/>
          </a:prstGeom>
          <a:noFill/>
          <a:ln w="0">
            <a:noFill/>
          </a:ln>
        </p:spPr>
        <p:txBody>
          <a:bodyPr lIns="91440" rIns="91440" tIns="45720" bIns="45720" anchor="ctr">
            <a:noAutofit/>
          </a:bodyPr>
          <a:lstStyle>
            <a:lvl1pPr indent="0" algn="r" defTabSz="914400">
              <a:lnSpc>
                <a:spcPct val="100000"/>
              </a:lnSpc>
              <a:buNone/>
              <a:defRPr b="0" lang="en-US" sz="1200" spc="-1" strike="noStrike">
                <a:solidFill>
                  <a:schemeClr val="dk1">
                    <a:tint val="75000"/>
                  </a:schemeClr>
                </a:solidFill>
                <a:latin typeface="Calibri"/>
              </a:defRPr>
            </a:lvl1pPr>
          </a:lstStyle>
          <a:p>
            <a:pPr indent="0" algn="r" defTabSz="914400">
              <a:lnSpc>
                <a:spcPct val="100000"/>
              </a:lnSpc>
              <a:buNone/>
            </a:pPr>
            <a:fld id="{AA949890-D57B-4E9A-8444-B6D9F40DE9B4}" type="slidenum">
              <a:rPr b="0" lang="en-US" sz="1200" spc="-1" strike="noStrike">
                <a:solidFill>
                  <a:schemeClr val="dk1">
                    <a:tint val="75000"/>
                  </a:schemeClr>
                </a:solidFill>
                <a:latin typeface="Calibri"/>
              </a:rPr>
              <a:t>&lt;number&gt;</a:t>
            </a:fld>
            <a:endParaRPr b="0" lang="en-US" sz="1200" spc="-1" strike="noStrike">
              <a:solidFill>
                <a:srgbClr val="000000"/>
              </a:solidFill>
              <a:latin typeface="Times New Roman"/>
            </a:endParaRPr>
          </a:p>
        </p:txBody>
      </p:sp>
    </p:spTree>
  </p:cSld>
  <p:clrMap bg1="lt1" bg2="lt2" tx1="dk1" tx2="dk2" accent1="accent1" accent2="accent2" accent3="accent3" accent4="accent4" accent5="accent5" accent6="accent6" hlink="hlink" folHlink="folHlink"/>
  <p:sldLayoutIdLst>
    <p:sldLayoutId id="2147483653" r:id="rId2"/>
  </p:sldLayoutIdLst>
</p:sldMaster>
</file>

<file path=ppt/slideMasters/slideMaster4.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17" name="PlaceHolder 1"/>
          <p:cNvSpPr>
            <a:spLocks noGrp="1"/>
          </p:cNvSpPr>
          <p:nvPr>
            <p:ph type="title"/>
          </p:nvPr>
        </p:nvSpPr>
        <p:spPr>
          <a:xfrm>
            <a:off x="838080" y="365040"/>
            <a:ext cx="10515240" cy="1325160"/>
          </a:xfrm>
          <a:prstGeom prst="rect">
            <a:avLst/>
          </a:prstGeom>
          <a:noFill/>
          <a:ln w="0">
            <a:noFill/>
          </a:ln>
        </p:spPr>
        <p:txBody>
          <a:bodyPr lIns="91440" rIns="91440" tIns="45720" bIns="45720" anchor="ctr">
            <a:noAutofit/>
          </a:bodyPr>
          <a:p>
            <a:pPr indent="0" defTabSz="914400">
              <a:lnSpc>
                <a:spcPct val="90000"/>
              </a:lnSpc>
              <a:buNone/>
            </a:pPr>
            <a:r>
              <a:rPr b="0" lang="en-US" sz="4400" spc="-1" strike="noStrike">
                <a:solidFill>
                  <a:schemeClr val="dk1"/>
                </a:solidFill>
                <a:latin typeface="Calibri Light"/>
              </a:rPr>
              <a:t>Click to edit Master title style</a:t>
            </a:r>
            <a:endParaRPr b="0" lang="en-US" sz="4400" spc="-1" strike="noStrike">
              <a:solidFill>
                <a:schemeClr val="dk1"/>
              </a:solidFill>
              <a:latin typeface="Calibri"/>
            </a:endParaRPr>
          </a:p>
        </p:txBody>
      </p:sp>
      <p:sp>
        <p:nvSpPr>
          <p:cNvPr id="18" name="PlaceHolder 2"/>
          <p:cNvSpPr>
            <a:spLocks noGrp="1"/>
          </p:cNvSpPr>
          <p:nvPr>
            <p:ph type="body"/>
          </p:nvPr>
        </p:nvSpPr>
        <p:spPr>
          <a:xfrm>
            <a:off x="838080" y="1825560"/>
            <a:ext cx="10515240" cy="4350960"/>
          </a:xfrm>
          <a:prstGeom prst="rect">
            <a:avLst/>
          </a:prstGeom>
          <a:noFill/>
          <a:ln w="0">
            <a:noFill/>
          </a:ln>
        </p:spPr>
        <p:txBody>
          <a:bodyPr lIns="91440" rIns="91440" tIns="45720" bIns="45720" anchor="t">
            <a:noAutofit/>
          </a:bodyPr>
          <a:p>
            <a:pPr marL="228600" indent="-228600" defTabSz="914400">
              <a:lnSpc>
                <a:spcPct val="90000"/>
              </a:lnSpc>
              <a:spcBef>
                <a:spcPts val="1001"/>
              </a:spcBef>
              <a:buClr>
                <a:srgbClr val="000000"/>
              </a:buClr>
              <a:buFont typeface="Arial"/>
              <a:buChar char="•"/>
            </a:pPr>
            <a:r>
              <a:rPr b="0" lang="en-US" sz="2800" spc="-1" strike="noStrike">
                <a:solidFill>
                  <a:schemeClr val="dk1"/>
                </a:solidFill>
                <a:latin typeface="Calibri"/>
              </a:rPr>
              <a:t>Click to edit Master text styles</a:t>
            </a:r>
            <a:endParaRPr b="0" lang="en-US" sz="2800" spc="-1" strike="noStrike">
              <a:solidFill>
                <a:schemeClr val="dk1"/>
              </a:solidFill>
              <a:latin typeface="Calibri"/>
            </a:endParaRPr>
          </a:p>
          <a:p>
            <a:pPr lvl="1" marL="685800" indent="-228600" defTabSz="914400">
              <a:lnSpc>
                <a:spcPct val="90000"/>
              </a:lnSpc>
              <a:spcBef>
                <a:spcPts val="499"/>
              </a:spcBef>
              <a:buClr>
                <a:srgbClr val="000000"/>
              </a:buClr>
              <a:buFont typeface="Arial"/>
              <a:buChar char="•"/>
            </a:pPr>
            <a:r>
              <a:rPr b="0" lang="en-US" sz="2400" spc="-1" strike="noStrike">
                <a:solidFill>
                  <a:schemeClr val="dk1"/>
                </a:solidFill>
                <a:latin typeface="Calibri"/>
              </a:rPr>
              <a:t>Second level</a:t>
            </a:r>
            <a:endParaRPr b="0" lang="en-US" sz="2400" spc="-1" strike="noStrike">
              <a:solidFill>
                <a:schemeClr val="dk1"/>
              </a:solidFill>
              <a:latin typeface="Calibri"/>
            </a:endParaRPr>
          </a:p>
          <a:p>
            <a:pPr lvl="2" marL="1143000" indent="-228600" defTabSz="914400">
              <a:lnSpc>
                <a:spcPct val="90000"/>
              </a:lnSpc>
              <a:spcBef>
                <a:spcPts val="499"/>
              </a:spcBef>
              <a:buClr>
                <a:srgbClr val="000000"/>
              </a:buClr>
              <a:buFont typeface="Arial"/>
              <a:buChar char="•"/>
            </a:pPr>
            <a:r>
              <a:rPr b="0" lang="en-US" sz="2000" spc="-1" strike="noStrike">
                <a:solidFill>
                  <a:schemeClr val="dk1"/>
                </a:solidFill>
                <a:latin typeface="Calibri"/>
              </a:rPr>
              <a:t>Third level</a:t>
            </a:r>
            <a:endParaRPr b="0" lang="en-US" sz="2000" spc="-1" strike="noStrike">
              <a:solidFill>
                <a:schemeClr val="dk1"/>
              </a:solidFill>
              <a:latin typeface="Calibri"/>
            </a:endParaRPr>
          </a:p>
          <a:p>
            <a:pPr lvl="3" marL="1600200" indent="-228600" defTabSz="914400">
              <a:lnSpc>
                <a:spcPct val="90000"/>
              </a:lnSpc>
              <a:spcBef>
                <a:spcPts val="499"/>
              </a:spcBef>
              <a:buClr>
                <a:srgbClr val="000000"/>
              </a:buClr>
              <a:buFont typeface="Arial"/>
              <a:buChar char="•"/>
            </a:pPr>
            <a:r>
              <a:rPr b="0" lang="en-US" sz="1800" spc="-1" strike="noStrike">
                <a:solidFill>
                  <a:schemeClr val="dk1"/>
                </a:solidFill>
                <a:latin typeface="Calibri"/>
              </a:rPr>
              <a:t>Fourth level</a:t>
            </a:r>
            <a:endParaRPr b="0" lang="en-US" sz="1800" spc="-1" strike="noStrike">
              <a:solidFill>
                <a:schemeClr val="dk1"/>
              </a:solidFill>
              <a:latin typeface="Calibri"/>
            </a:endParaRPr>
          </a:p>
          <a:p>
            <a:pPr lvl="4" marL="2057400" indent="-228600" defTabSz="914400">
              <a:lnSpc>
                <a:spcPct val="90000"/>
              </a:lnSpc>
              <a:spcBef>
                <a:spcPts val="499"/>
              </a:spcBef>
              <a:buClr>
                <a:srgbClr val="000000"/>
              </a:buClr>
              <a:buFont typeface="Arial"/>
              <a:buChar char="•"/>
            </a:pPr>
            <a:r>
              <a:rPr b="0" lang="en-US" sz="1800" spc="-1" strike="noStrike">
                <a:solidFill>
                  <a:schemeClr val="dk1"/>
                </a:solidFill>
                <a:latin typeface="Calibri"/>
              </a:rPr>
              <a:t>Fifth level</a:t>
            </a:r>
            <a:endParaRPr b="0" lang="en-US" sz="1800" spc="-1" strike="noStrike">
              <a:solidFill>
                <a:schemeClr val="dk1"/>
              </a:solidFill>
              <a:latin typeface="Calibri"/>
            </a:endParaRPr>
          </a:p>
        </p:txBody>
      </p:sp>
      <p:sp>
        <p:nvSpPr>
          <p:cNvPr id="19" name="PlaceHolder 3"/>
          <p:cNvSpPr>
            <a:spLocks noGrp="1"/>
          </p:cNvSpPr>
          <p:nvPr>
            <p:ph type="dt" idx="10"/>
          </p:nvPr>
        </p:nvSpPr>
        <p:spPr>
          <a:xfrm>
            <a:off x="838080" y="6356520"/>
            <a:ext cx="2742840" cy="364680"/>
          </a:xfrm>
          <a:prstGeom prst="rect">
            <a:avLst/>
          </a:prstGeom>
          <a:noFill/>
          <a:ln w="0">
            <a:noFill/>
          </a:ln>
        </p:spPr>
        <p:txBody>
          <a:bodyPr lIns="91440" rIns="91440" tIns="45720" bIns="45720" anchor="ctr">
            <a:noAutofit/>
          </a:bodyPr>
          <a:lstStyle>
            <a:lvl1pPr indent="0" defTabSz="914400">
              <a:lnSpc>
                <a:spcPct val="100000"/>
              </a:lnSpc>
              <a:buNone/>
              <a:defRPr b="0" lang="en-US" sz="1200" spc="-1" strike="noStrike">
                <a:solidFill>
                  <a:schemeClr val="dk1">
                    <a:tint val="75000"/>
                  </a:schemeClr>
                </a:solidFill>
                <a:latin typeface="Calibri"/>
              </a:defRPr>
            </a:lvl1pPr>
          </a:lstStyle>
          <a:p>
            <a:pPr indent="0" defTabSz="914400">
              <a:lnSpc>
                <a:spcPct val="100000"/>
              </a:lnSpc>
              <a:buNone/>
            </a:pPr>
            <a:r>
              <a:rPr b="0" lang="en-US" sz="1200" spc="-1" strike="noStrike">
                <a:solidFill>
                  <a:schemeClr val="dk1">
                    <a:tint val="75000"/>
                  </a:schemeClr>
                </a:solidFill>
                <a:latin typeface="Calibri"/>
              </a:rPr>
              <a:t>&lt;date/time&gt;</a:t>
            </a:r>
            <a:endParaRPr b="0" lang="en-US" sz="1200" spc="-1" strike="noStrike">
              <a:solidFill>
                <a:srgbClr val="000000"/>
              </a:solidFill>
              <a:latin typeface="Times New Roman"/>
            </a:endParaRPr>
          </a:p>
        </p:txBody>
      </p:sp>
      <p:sp>
        <p:nvSpPr>
          <p:cNvPr id="20" name="PlaceHolder 4"/>
          <p:cNvSpPr>
            <a:spLocks noGrp="1"/>
          </p:cNvSpPr>
          <p:nvPr>
            <p:ph type="ftr" idx="11"/>
          </p:nvPr>
        </p:nvSpPr>
        <p:spPr>
          <a:xfrm>
            <a:off x="4038480" y="6356520"/>
            <a:ext cx="4114440" cy="364680"/>
          </a:xfrm>
          <a:prstGeom prst="rect">
            <a:avLst/>
          </a:prstGeom>
          <a:noFill/>
          <a:ln w="0">
            <a:noFill/>
          </a:ln>
        </p:spPr>
        <p:txBody>
          <a:bodyPr lIns="91440" rIns="91440" tIns="45720" bIns="45720" anchor="ctr">
            <a:noAutofit/>
          </a:bodyPr>
          <a:lstStyle>
            <a:lvl1pPr indent="0" algn="ctr">
              <a:buNone/>
              <a:defRPr b="0" lang="en-US" sz="1400" spc="-1" strike="noStrike">
                <a:solidFill>
                  <a:srgbClr val="000000"/>
                </a:solidFill>
                <a:latin typeface="Times New Roman"/>
              </a:defRPr>
            </a:lvl1pPr>
          </a:lstStyle>
          <a:p>
            <a:pPr indent="0" algn="ctr">
              <a:buNone/>
            </a:pPr>
            <a:r>
              <a:rPr b="0" lang="en-US" sz="1400" spc="-1" strike="noStrike">
                <a:solidFill>
                  <a:srgbClr val="000000"/>
                </a:solidFill>
                <a:latin typeface="Times New Roman"/>
              </a:rPr>
              <a:t>&lt;footer&gt;</a:t>
            </a:r>
            <a:endParaRPr b="0" lang="en-US" sz="1400" spc="-1" strike="noStrike">
              <a:solidFill>
                <a:srgbClr val="000000"/>
              </a:solidFill>
              <a:latin typeface="Times New Roman"/>
            </a:endParaRPr>
          </a:p>
        </p:txBody>
      </p:sp>
      <p:sp>
        <p:nvSpPr>
          <p:cNvPr id="21" name="PlaceHolder 5"/>
          <p:cNvSpPr>
            <a:spLocks noGrp="1"/>
          </p:cNvSpPr>
          <p:nvPr>
            <p:ph type="sldNum" idx="12"/>
          </p:nvPr>
        </p:nvSpPr>
        <p:spPr>
          <a:xfrm>
            <a:off x="8610480" y="6356520"/>
            <a:ext cx="2742840" cy="364680"/>
          </a:xfrm>
          <a:prstGeom prst="rect">
            <a:avLst/>
          </a:prstGeom>
          <a:noFill/>
          <a:ln w="0">
            <a:noFill/>
          </a:ln>
        </p:spPr>
        <p:txBody>
          <a:bodyPr lIns="91440" rIns="91440" tIns="45720" bIns="45720" anchor="ctr">
            <a:noAutofit/>
          </a:bodyPr>
          <a:lstStyle>
            <a:lvl1pPr indent="0" algn="r" defTabSz="914400">
              <a:lnSpc>
                <a:spcPct val="100000"/>
              </a:lnSpc>
              <a:buNone/>
              <a:defRPr b="0" lang="en-US" sz="1200" spc="-1" strike="noStrike">
                <a:solidFill>
                  <a:schemeClr val="dk1">
                    <a:tint val="75000"/>
                  </a:schemeClr>
                </a:solidFill>
                <a:latin typeface="Calibri"/>
              </a:defRPr>
            </a:lvl1pPr>
          </a:lstStyle>
          <a:p>
            <a:pPr indent="0" algn="r" defTabSz="914400">
              <a:lnSpc>
                <a:spcPct val="100000"/>
              </a:lnSpc>
              <a:buNone/>
            </a:pPr>
            <a:fld id="{0A9FB986-56B9-48D1-B8EB-893AF6B2453A}" type="slidenum">
              <a:rPr b="0" lang="en-US" sz="1200" spc="-1" strike="noStrike">
                <a:solidFill>
                  <a:schemeClr val="dk1">
                    <a:tint val="75000"/>
                  </a:schemeClr>
                </a:solidFill>
                <a:latin typeface="Calibri"/>
              </a:rPr>
              <a:t>&lt;number&gt;</a:t>
            </a:fld>
            <a:endParaRPr b="0" lang="en-US" sz="1200" spc="-1" strike="noStrike">
              <a:solidFill>
                <a:srgbClr val="000000"/>
              </a:solidFill>
              <a:latin typeface="Times New Roman"/>
            </a:endParaRPr>
          </a:p>
        </p:txBody>
      </p:sp>
    </p:spTree>
  </p:cSld>
  <p:clrMap bg1="lt1" bg2="lt2" tx1="dk1" tx2="dk2" accent1="accent1" accent2="accent2" accent3="accent3" accent4="accent4" accent5="accent5" accent6="accent6" hlink="hlink" folHlink="folHlink"/>
  <p:sldLayoutIdLst>
    <p:sldLayoutId id="2147483655" r:id="rId2"/>
  </p:sldLayoutIdLst>
</p:sldMaster>
</file>

<file path=ppt/slideMasters/slideMaster5.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24" name="PlaceHolder 1"/>
          <p:cNvSpPr>
            <a:spLocks noGrp="1"/>
          </p:cNvSpPr>
          <p:nvPr>
            <p:ph type="title"/>
          </p:nvPr>
        </p:nvSpPr>
        <p:spPr>
          <a:xfrm>
            <a:off x="831960" y="1709640"/>
            <a:ext cx="10515240" cy="2852280"/>
          </a:xfrm>
          <a:prstGeom prst="rect">
            <a:avLst/>
          </a:prstGeom>
          <a:noFill/>
          <a:ln w="0">
            <a:noFill/>
          </a:ln>
        </p:spPr>
        <p:txBody>
          <a:bodyPr lIns="91440" rIns="91440" tIns="45720" bIns="45720" anchor="b">
            <a:noAutofit/>
          </a:bodyPr>
          <a:p>
            <a:pPr indent="0" defTabSz="914400">
              <a:lnSpc>
                <a:spcPct val="90000"/>
              </a:lnSpc>
              <a:buNone/>
            </a:pPr>
            <a:r>
              <a:rPr b="0" lang="en-US" sz="6000" spc="-1" strike="noStrike">
                <a:solidFill>
                  <a:schemeClr val="dk1"/>
                </a:solidFill>
                <a:latin typeface="Calibri Light"/>
              </a:rPr>
              <a:t>Click to edit Master title style</a:t>
            </a:r>
            <a:endParaRPr b="0" lang="en-US" sz="6000" spc="-1" strike="noStrike">
              <a:solidFill>
                <a:schemeClr val="dk1"/>
              </a:solidFill>
              <a:latin typeface="Calibri"/>
            </a:endParaRPr>
          </a:p>
        </p:txBody>
      </p:sp>
      <p:sp>
        <p:nvSpPr>
          <p:cNvPr id="25" name="PlaceHolder 2"/>
          <p:cNvSpPr>
            <a:spLocks noGrp="1"/>
          </p:cNvSpPr>
          <p:nvPr>
            <p:ph type="body"/>
          </p:nvPr>
        </p:nvSpPr>
        <p:spPr>
          <a:xfrm>
            <a:off x="831960" y="4589640"/>
            <a:ext cx="10515240" cy="1499760"/>
          </a:xfrm>
          <a:prstGeom prst="rect">
            <a:avLst/>
          </a:prstGeom>
          <a:noFill/>
          <a:ln w="0">
            <a:noFill/>
          </a:ln>
        </p:spPr>
        <p:txBody>
          <a:bodyPr lIns="91440" rIns="91440" tIns="45720" bIns="45720" anchor="t">
            <a:noAutofit/>
          </a:bodyPr>
          <a:p>
            <a:pPr indent="0" defTabSz="914400">
              <a:lnSpc>
                <a:spcPct val="90000"/>
              </a:lnSpc>
              <a:spcBef>
                <a:spcPts val="1001"/>
              </a:spcBef>
              <a:buNone/>
              <a:tabLst>
                <a:tab algn="l" pos="0"/>
              </a:tabLst>
            </a:pPr>
            <a:r>
              <a:rPr b="0" lang="en-US" sz="2400" spc="-1" strike="noStrike">
                <a:solidFill>
                  <a:schemeClr val="dk1">
                    <a:tint val="75000"/>
                  </a:schemeClr>
                </a:solidFill>
                <a:latin typeface="Calibri"/>
              </a:rPr>
              <a:t>Click to edit Master text styles</a:t>
            </a:r>
            <a:endParaRPr b="0" lang="en-US" sz="2400" spc="-1" strike="noStrike">
              <a:solidFill>
                <a:schemeClr val="dk1"/>
              </a:solidFill>
              <a:latin typeface="Calibri"/>
            </a:endParaRPr>
          </a:p>
        </p:txBody>
      </p:sp>
      <p:sp>
        <p:nvSpPr>
          <p:cNvPr id="26" name="PlaceHolder 3"/>
          <p:cNvSpPr>
            <a:spLocks noGrp="1"/>
          </p:cNvSpPr>
          <p:nvPr>
            <p:ph type="dt" idx="13"/>
          </p:nvPr>
        </p:nvSpPr>
        <p:spPr>
          <a:xfrm>
            <a:off x="838080" y="6356520"/>
            <a:ext cx="2742840" cy="364680"/>
          </a:xfrm>
          <a:prstGeom prst="rect">
            <a:avLst/>
          </a:prstGeom>
          <a:noFill/>
          <a:ln w="0">
            <a:noFill/>
          </a:ln>
        </p:spPr>
        <p:txBody>
          <a:bodyPr lIns="91440" rIns="91440" tIns="45720" bIns="45720" anchor="ctr">
            <a:noAutofit/>
          </a:bodyPr>
          <a:lstStyle>
            <a:lvl1pPr indent="0" defTabSz="914400">
              <a:lnSpc>
                <a:spcPct val="100000"/>
              </a:lnSpc>
              <a:buNone/>
              <a:defRPr b="0" lang="en-US" sz="1200" spc="-1" strike="noStrike">
                <a:solidFill>
                  <a:schemeClr val="dk1">
                    <a:tint val="75000"/>
                  </a:schemeClr>
                </a:solidFill>
                <a:latin typeface="Calibri"/>
              </a:defRPr>
            </a:lvl1pPr>
          </a:lstStyle>
          <a:p>
            <a:pPr indent="0" defTabSz="914400">
              <a:lnSpc>
                <a:spcPct val="100000"/>
              </a:lnSpc>
              <a:buNone/>
            </a:pPr>
            <a:r>
              <a:rPr b="0" lang="en-US" sz="1200" spc="-1" strike="noStrike">
                <a:solidFill>
                  <a:schemeClr val="dk1">
                    <a:tint val="75000"/>
                  </a:schemeClr>
                </a:solidFill>
                <a:latin typeface="Calibri"/>
              </a:rPr>
              <a:t>&lt;date/time&gt;</a:t>
            </a:r>
            <a:endParaRPr b="0" lang="en-US" sz="1200" spc="-1" strike="noStrike">
              <a:solidFill>
                <a:srgbClr val="000000"/>
              </a:solidFill>
              <a:latin typeface="Times New Roman"/>
            </a:endParaRPr>
          </a:p>
        </p:txBody>
      </p:sp>
      <p:sp>
        <p:nvSpPr>
          <p:cNvPr id="27" name="PlaceHolder 4"/>
          <p:cNvSpPr>
            <a:spLocks noGrp="1"/>
          </p:cNvSpPr>
          <p:nvPr>
            <p:ph type="ftr" idx="14"/>
          </p:nvPr>
        </p:nvSpPr>
        <p:spPr>
          <a:xfrm>
            <a:off x="4038480" y="6356520"/>
            <a:ext cx="4114440" cy="364680"/>
          </a:xfrm>
          <a:prstGeom prst="rect">
            <a:avLst/>
          </a:prstGeom>
          <a:noFill/>
          <a:ln w="0">
            <a:noFill/>
          </a:ln>
        </p:spPr>
        <p:txBody>
          <a:bodyPr lIns="91440" rIns="91440" tIns="45720" bIns="45720" anchor="ctr">
            <a:noAutofit/>
          </a:bodyPr>
          <a:lstStyle>
            <a:lvl1pPr indent="0" algn="ctr">
              <a:buNone/>
              <a:defRPr b="0" lang="en-US" sz="1400" spc="-1" strike="noStrike">
                <a:solidFill>
                  <a:srgbClr val="000000"/>
                </a:solidFill>
                <a:latin typeface="Times New Roman"/>
              </a:defRPr>
            </a:lvl1pPr>
          </a:lstStyle>
          <a:p>
            <a:pPr indent="0" algn="ctr">
              <a:buNone/>
            </a:pPr>
            <a:r>
              <a:rPr b="0" lang="en-US" sz="1400" spc="-1" strike="noStrike">
                <a:solidFill>
                  <a:srgbClr val="000000"/>
                </a:solidFill>
                <a:latin typeface="Times New Roman"/>
              </a:rPr>
              <a:t>&lt;footer&gt;</a:t>
            </a:r>
            <a:endParaRPr b="0" lang="en-US" sz="1400" spc="-1" strike="noStrike">
              <a:solidFill>
                <a:srgbClr val="000000"/>
              </a:solidFill>
              <a:latin typeface="Times New Roman"/>
            </a:endParaRPr>
          </a:p>
        </p:txBody>
      </p:sp>
      <p:sp>
        <p:nvSpPr>
          <p:cNvPr id="28" name="PlaceHolder 5"/>
          <p:cNvSpPr>
            <a:spLocks noGrp="1"/>
          </p:cNvSpPr>
          <p:nvPr>
            <p:ph type="sldNum" idx="15"/>
          </p:nvPr>
        </p:nvSpPr>
        <p:spPr>
          <a:xfrm>
            <a:off x="8610480" y="6356520"/>
            <a:ext cx="2742840" cy="364680"/>
          </a:xfrm>
          <a:prstGeom prst="rect">
            <a:avLst/>
          </a:prstGeom>
          <a:noFill/>
          <a:ln w="0">
            <a:noFill/>
          </a:ln>
        </p:spPr>
        <p:txBody>
          <a:bodyPr lIns="91440" rIns="91440" tIns="45720" bIns="45720" anchor="ctr">
            <a:noAutofit/>
          </a:bodyPr>
          <a:lstStyle>
            <a:lvl1pPr indent="0" algn="r" defTabSz="914400">
              <a:lnSpc>
                <a:spcPct val="100000"/>
              </a:lnSpc>
              <a:buNone/>
              <a:defRPr b="0" lang="en-US" sz="1200" spc="-1" strike="noStrike">
                <a:solidFill>
                  <a:schemeClr val="dk1">
                    <a:tint val="75000"/>
                  </a:schemeClr>
                </a:solidFill>
                <a:latin typeface="Calibri"/>
              </a:defRPr>
            </a:lvl1pPr>
          </a:lstStyle>
          <a:p>
            <a:pPr indent="0" algn="r" defTabSz="914400">
              <a:lnSpc>
                <a:spcPct val="100000"/>
              </a:lnSpc>
              <a:buNone/>
            </a:pPr>
            <a:fld id="{F7C0790E-9B7C-446C-92C3-82FBC230F62E}" type="slidenum">
              <a:rPr b="0" lang="en-US" sz="1200" spc="-1" strike="noStrike">
                <a:solidFill>
                  <a:schemeClr val="dk1">
                    <a:tint val="75000"/>
                  </a:schemeClr>
                </a:solidFill>
                <a:latin typeface="Calibri"/>
              </a:rPr>
              <a:t>&lt;number&gt;</a:t>
            </a:fld>
            <a:endParaRPr b="0" lang="en-US" sz="1200" spc="-1" strike="noStrike">
              <a:solidFill>
                <a:srgbClr val="000000"/>
              </a:solidFill>
              <a:latin typeface="Times New Roman"/>
            </a:endParaRPr>
          </a:p>
        </p:txBody>
      </p:sp>
    </p:spTree>
  </p:cSld>
  <p:clrMap bg1="lt1" bg2="lt2" tx1="dk1" tx2="dk2" accent1="accent1" accent2="accent2" accent3="accent3" accent4="accent4" accent5="accent5" accent6="accent6" hlink="hlink" folHlink="folHlink"/>
  <p:sldLayoutIdLst>
    <p:sldLayoutId id="2147483657" r:id="rId2"/>
  </p:sldLayoutIdLst>
</p:sldMaster>
</file>

<file path=ppt/slideMasters/slideMaster6.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29" name="PlaceHolder 1"/>
          <p:cNvSpPr>
            <a:spLocks noGrp="1"/>
          </p:cNvSpPr>
          <p:nvPr>
            <p:ph type="title"/>
          </p:nvPr>
        </p:nvSpPr>
        <p:spPr>
          <a:xfrm>
            <a:off x="838080" y="365040"/>
            <a:ext cx="10515240" cy="1325160"/>
          </a:xfrm>
          <a:prstGeom prst="rect">
            <a:avLst/>
          </a:prstGeom>
          <a:noFill/>
          <a:ln w="0">
            <a:noFill/>
          </a:ln>
        </p:spPr>
        <p:txBody>
          <a:bodyPr lIns="91440" rIns="91440" tIns="45720" bIns="45720" anchor="ctr">
            <a:noAutofit/>
          </a:bodyPr>
          <a:p>
            <a:pPr indent="0" defTabSz="914400">
              <a:lnSpc>
                <a:spcPct val="90000"/>
              </a:lnSpc>
              <a:buNone/>
            </a:pPr>
            <a:r>
              <a:rPr b="0" lang="en-US" sz="4400" spc="-1" strike="noStrike">
                <a:solidFill>
                  <a:schemeClr val="dk1"/>
                </a:solidFill>
                <a:latin typeface="Calibri Light"/>
              </a:rPr>
              <a:t>Click to edit Master title style</a:t>
            </a:r>
            <a:endParaRPr b="0" lang="en-US" sz="4400" spc="-1" strike="noStrike">
              <a:solidFill>
                <a:schemeClr val="dk1"/>
              </a:solidFill>
              <a:latin typeface="Calibri"/>
            </a:endParaRPr>
          </a:p>
        </p:txBody>
      </p:sp>
      <p:sp>
        <p:nvSpPr>
          <p:cNvPr id="30" name="PlaceHolder 2"/>
          <p:cNvSpPr>
            <a:spLocks noGrp="1"/>
          </p:cNvSpPr>
          <p:nvPr>
            <p:ph type="body"/>
          </p:nvPr>
        </p:nvSpPr>
        <p:spPr>
          <a:xfrm>
            <a:off x="838080" y="1825560"/>
            <a:ext cx="5181120" cy="4350960"/>
          </a:xfrm>
          <a:prstGeom prst="rect">
            <a:avLst/>
          </a:prstGeom>
          <a:noFill/>
          <a:ln w="0">
            <a:noFill/>
          </a:ln>
        </p:spPr>
        <p:txBody>
          <a:bodyPr lIns="91440" rIns="91440" tIns="45720" bIns="45720" anchor="t">
            <a:noAutofit/>
          </a:bodyPr>
          <a:p>
            <a:pPr marL="228600" indent="-228600" defTabSz="914400">
              <a:lnSpc>
                <a:spcPct val="90000"/>
              </a:lnSpc>
              <a:spcBef>
                <a:spcPts val="1001"/>
              </a:spcBef>
              <a:buClr>
                <a:srgbClr val="000000"/>
              </a:buClr>
              <a:buFont typeface="Arial"/>
              <a:buChar char="•"/>
            </a:pPr>
            <a:r>
              <a:rPr b="0" lang="en-US" sz="2800" spc="-1" strike="noStrike">
                <a:solidFill>
                  <a:schemeClr val="dk1"/>
                </a:solidFill>
                <a:latin typeface="Calibri"/>
              </a:rPr>
              <a:t>Click to edit Master text styles</a:t>
            </a:r>
            <a:endParaRPr b="0" lang="en-US" sz="2800" spc="-1" strike="noStrike">
              <a:solidFill>
                <a:schemeClr val="dk1"/>
              </a:solidFill>
              <a:latin typeface="Calibri"/>
            </a:endParaRPr>
          </a:p>
          <a:p>
            <a:pPr lvl="1" marL="685800" indent="-228600" defTabSz="914400">
              <a:lnSpc>
                <a:spcPct val="90000"/>
              </a:lnSpc>
              <a:spcBef>
                <a:spcPts val="499"/>
              </a:spcBef>
              <a:buClr>
                <a:srgbClr val="000000"/>
              </a:buClr>
              <a:buFont typeface="Arial"/>
              <a:buChar char="•"/>
            </a:pPr>
            <a:r>
              <a:rPr b="0" lang="en-US" sz="2400" spc="-1" strike="noStrike">
                <a:solidFill>
                  <a:schemeClr val="dk1"/>
                </a:solidFill>
                <a:latin typeface="Calibri"/>
              </a:rPr>
              <a:t>Second level</a:t>
            </a:r>
            <a:endParaRPr b="0" lang="en-US" sz="2400" spc="-1" strike="noStrike">
              <a:solidFill>
                <a:schemeClr val="dk1"/>
              </a:solidFill>
              <a:latin typeface="Calibri"/>
            </a:endParaRPr>
          </a:p>
          <a:p>
            <a:pPr lvl="2" marL="1143000" indent="-228600" defTabSz="914400">
              <a:lnSpc>
                <a:spcPct val="90000"/>
              </a:lnSpc>
              <a:spcBef>
                <a:spcPts val="499"/>
              </a:spcBef>
              <a:buClr>
                <a:srgbClr val="000000"/>
              </a:buClr>
              <a:buFont typeface="Arial"/>
              <a:buChar char="•"/>
            </a:pPr>
            <a:r>
              <a:rPr b="0" lang="en-US" sz="2000" spc="-1" strike="noStrike">
                <a:solidFill>
                  <a:schemeClr val="dk1"/>
                </a:solidFill>
                <a:latin typeface="Calibri"/>
              </a:rPr>
              <a:t>Third level</a:t>
            </a:r>
            <a:endParaRPr b="0" lang="en-US" sz="2000" spc="-1" strike="noStrike">
              <a:solidFill>
                <a:schemeClr val="dk1"/>
              </a:solidFill>
              <a:latin typeface="Calibri"/>
            </a:endParaRPr>
          </a:p>
          <a:p>
            <a:pPr lvl="3" marL="1600200" indent="-228600" defTabSz="914400">
              <a:lnSpc>
                <a:spcPct val="90000"/>
              </a:lnSpc>
              <a:spcBef>
                <a:spcPts val="499"/>
              </a:spcBef>
              <a:buClr>
                <a:srgbClr val="000000"/>
              </a:buClr>
              <a:buFont typeface="Arial"/>
              <a:buChar char="•"/>
            </a:pPr>
            <a:r>
              <a:rPr b="0" lang="en-US" sz="1800" spc="-1" strike="noStrike">
                <a:solidFill>
                  <a:schemeClr val="dk1"/>
                </a:solidFill>
                <a:latin typeface="Calibri"/>
              </a:rPr>
              <a:t>Fourth level</a:t>
            </a:r>
            <a:endParaRPr b="0" lang="en-US" sz="1800" spc="-1" strike="noStrike">
              <a:solidFill>
                <a:schemeClr val="dk1"/>
              </a:solidFill>
              <a:latin typeface="Calibri"/>
            </a:endParaRPr>
          </a:p>
          <a:p>
            <a:pPr lvl="4" marL="2057400" indent="-228600" defTabSz="914400">
              <a:lnSpc>
                <a:spcPct val="90000"/>
              </a:lnSpc>
              <a:spcBef>
                <a:spcPts val="499"/>
              </a:spcBef>
              <a:buClr>
                <a:srgbClr val="000000"/>
              </a:buClr>
              <a:buFont typeface="Arial"/>
              <a:buChar char="•"/>
            </a:pPr>
            <a:r>
              <a:rPr b="0" lang="en-US" sz="1800" spc="-1" strike="noStrike">
                <a:solidFill>
                  <a:schemeClr val="dk1"/>
                </a:solidFill>
                <a:latin typeface="Calibri"/>
              </a:rPr>
              <a:t>Fifth level</a:t>
            </a:r>
            <a:endParaRPr b="0" lang="en-US" sz="1800" spc="-1" strike="noStrike">
              <a:solidFill>
                <a:schemeClr val="dk1"/>
              </a:solidFill>
              <a:latin typeface="Calibri"/>
            </a:endParaRPr>
          </a:p>
        </p:txBody>
      </p:sp>
      <p:sp>
        <p:nvSpPr>
          <p:cNvPr id="31" name="PlaceHolder 3"/>
          <p:cNvSpPr>
            <a:spLocks noGrp="1"/>
          </p:cNvSpPr>
          <p:nvPr>
            <p:ph type="body"/>
          </p:nvPr>
        </p:nvSpPr>
        <p:spPr>
          <a:xfrm>
            <a:off x="6172200" y="1825560"/>
            <a:ext cx="5181120" cy="4350960"/>
          </a:xfrm>
          <a:prstGeom prst="rect">
            <a:avLst/>
          </a:prstGeom>
          <a:noFill/>
          <a:ln w="0">
            <a:noFill/>
          </a:ln>
        </p:spPr>
        <p:txBody>
          <a:bodyPr lIns="91440" rIns="91440" tIns="45720" bIns="45720" anchor="t">
            <a:noAutofit/>
          </a:bodyPr>
          <a:p>
            <a:pPr marL="228600" indent="-228600" defTabSz="914400">
              <a:lnSpc>
                <a:spcPct val="90000"/>
              </a:lnSpc>
              <a:spcBef>
                <a:spcPts val="1001"/>
              </a:spcBef>
              <a:buClr>
                <a:srgbClr val="000000"/>
              </a:buClr>
              <a:buFont typeface="Arial"/>
              <a:buChar char="•"/>
            </a:pPr>
            <a:r>
              <a:rPr b="0" lang="en-US" sz="2800" spc="-1" strike="noStrike">
                <a:solidFill>
                  <a:schemeClr val="dk1"/>
                </a:solidFill>
                <a:latin typeface="Calibri"/>
              </a:rPr>
              <a:t>Click to edit Master text styles</a:t>
            </a:r>
            <a:endParaRPr b="0" lang="en-US" sz="2800" spc="-1" strike="noStrike">
              <a:solidFill>
                <a:schemeClr val="dk1"/>
              </a:solidFill>
              <a:latin typeface="Calibri"/>
            </a:endParaRPr>
          </a:p>
          <a:p>
            <a:pPr lvl="1" marL="685800" indent="-228600" defTabSz="914400">
              <a:lnSpc>
                <a:spcPct val="90000"/>
              </a:lnSpc>
              <a:spcBef>
                <a:spcPts val="499"/>
              </a:spcBef>
              <a:buClr>
                <a:srgbClr val="000000"/>
              </a:buClr>
              <a:buFont typeface="Arial"/>
              <a:buChar char="•"/>
            </a:pPr>
            <a:r>
              <a:rPr b="0" lang="en-US" sz="2400" spc="-1" strike="noStrike">
                <a:solidFill>
                  <a:schemeClr val="dk1"/>
                </a:solidFill>
                <a:latin typeface="Calibri"/>
              </a:rPr>
              <a:t>Second level</a:t>
            </a:r>
            <a:endParaRPr b="0" lang="en-US" sz="2400" spc="-1" strike="noStrike">
              <a:solidFill>
                <a:schemeClr val="dk1"/>
              </a:solidFill>
              <a:latin typeface="Calibri"/>
            </a:endParaRPr>
          </a:p>
          <a:p>
            <a:pPr lvl="2" marL="1143000" indent="-228600" defTabSz="914400">
              <a:lnSpc>
                <a:spcPct val="90000"/>
              </a:lnSpc>
              <a:spcBef>
                <a:spcPts val="499"/>
              </a:spcBef>
              <a:buClr>
                <a:srgbClr val="000000"/>
              </a:buClr>
              <a:buFont typeface="Arial"/>
              <a:buChar char="•"/>
            </a:pPr>
            <a:r>
              <a:rPr b="0" lang="en-US" sz="2000" spc="-1" strike="noStrike">
                <a:solidFill>
                  <a:schemeClr val="dk1"/>
                </a:solidFill>
                <a:latin typeface="Calibri"/>
              </a:rPr>
              <a:t>Third level</a:t>
            </a:r>
            <a:endParaRPr b="0" lang="en-US" sz="2000" spc="-1" strike="noStrike">
              <a:solidFill>
                <a:schemeClr val="dk1"/>
              </a:solidFill>
              <a:latin typeface="Calibri"/>
            </a:endParaRPr>
          </a:p>
          <a:p>
            <a:pPr lvl="3" marL="1600200" indent="-228600" defTabSz="914400">
              <a:lnSpc>
                <a:spcPct val="90000"/>
              </a:lnSpc>
              <a:spcBef>
                <a:spcPts val="499"/>
              </a:spcBef>
              <a:buClr>
                <a:srgbClr val="000000"/>
              </a:buClr>
              <a:buFont typeface="Arial"/>
              <a:buChar char="•"/>
            </a:pPr>
            <a:r>
              <a:rPr b="0" lang="en-US" sz="1800" spc="-1" strike="noStrike">
                <a:solidFill>
                  <a:schemeClr val="dk1"/>
                </a:solidFill>
                <a:latin typeface="Calibri"/>
              </a:rPr>
              <a:t>Fourth level</a:t>
            </a:r>
            <a:endParaRPr b="0" lang="en-US" sz="1800" spc="-1" strike="noStrike">
              <a:solidFill>
                <a:schemeClr val="dk1"/>
              </a:solidFill>
              <a:latin typeface="Calibri"/>
            </a:endParaRPr>
          </a:p>
          <a:p>
            <a:pPr lvl="4" marL="2057400" indent="-228600" defTabSz="914400">
              <a:lnSpc>
                <a:spcPct val="90000"/>
              </a:lnSpc>
              <a:spcBef>
                <a:spcPts val="499"/>
              </a:spcBef>
              <a:buClr>
                <a:srgbClr val="000000"/>
              </a:buClr>
              <a:buFont typeface="Arial"/>
              <a:buChar char="•"/>
            </a:pPr>
            <a:r>
              <a:rPr b="0" lang="en-US" sz="1800" spc="-1" strike="noStrike">
                <a:solidFill>
                  <a:schemeClr val="dk1"/>
                </a:solidFill>
                <a:latin typeface="Calibri"/>
              </a:rPr>
              <a:t>Fifth level</a:t>
            </a:r>
            <a:endParaRPr b="0" lang="en-US" sz="1800" spc="-1" strike="noStrike">
              <a:solidFill>
                <a:schemeClr val="dk1"/>
              </a:solidFill>
              <a:latin typeface="Calibri"/>
            </a:endParaRPr>
          </a:p>
        </p:txBody>
      </p:sp>
      <p:sp>
        <p:nvSpPr>
          <p:cNvPr id="32" name="PlaceHolder 4"/>
          <p:cNvSpPr>
            <a:spLocks noGrp="1"/>
          </p:cNvSpPr>
          <p:nvPr>
            <p:ph type="dt" idx="16"/>
          </p:nvPr>
        </p:nvSpPr>
        <p:spPr>
          <a:xfrm>
            <a:off x="838080" y="6356520"/>
            <a:ext cx="2742840" cy="364680"/>
          </a:xfrm>
          <a:prstGeom prst="rect">
            <a:avLst/>
          </a:prstGeom>
          <a:noFill/>
          <a:ln w="0">
            <a:noFill/>
          </a:ln>
        </p:spPr>
        <p:txBody>
          <a:bodyPr lIns="91440" rIns="91440" tIns="45720" bIns="45720" anchor="ctr">
            <a:noAutofit/>
          </a:bodyPr>
          <a:lstStyle>
            <a:lvl1pPr indent="0" defTabSz="914400">
              <a:lnSpc>
                <a:spcPct val="100000"/>
              </a:lnSpc>
              <a:buNone/>
              <a:defRPr b="0" lang="en-US" sz="1200" spc="-1" strike="noStrike">
                <a:solidFill>
                  <a:schemeClr val="dk1">
                    <a:tint val="75000"/>
                  </a:schemeClr>
                </a:solidFill>
                <a:latin typeface="Calibri"/>
              </a:defRPr>
            </a:lvl1pPr>
          </a:lstStyle>
          <a:p>
            <a:pPr indent="0" defTabSz="914400">
              <a:lnSpc>
                <a:spcPct val="100000"/>
              </a:lnSpc>
              <a:buNone/>
            </a:pPr>
            <a:r>
              <a:rPr b="0" lang="en-US" sz="1200" spc="-1" strike="noStrike">
                <a:solidFill>
                  <a:schemeClr val="dk1">
                    <a:tint val="75000"/>
                  </a:schemeClr>
                </a:solidFill>
                <a:latin typeface="Calibri"/>
              </a:rPr>
              <a:t>&lt;date/time&gt;</a:t>
            </a:r>
            <a:endParaRPr b="0" lang="en-US" sz="1200" spc="-1" strike="noStrike">
              <a:solidFill>
                <a:srgbClr val="000000"/>
              </a:solidFill>
              <a:latin typeface="Times New Roman"/>
            </a:endParaRPr>
          </a:p>
        </p:txBody>
      </p:sp>
      <p:sp>
        <p:nvSpPr>
          <p:cNvPr id="33" name="PlaceHolder 5"/>
          <p:cNvSpPr>
            <a:spLocks noGrp="1"/>
          </p:cNvSpPr>
          <p:nvPr>
            <p:ph type="ftr" idx="17"/>
          </p:nvPr>
        </p:nvSpPr>
        <p:spPr>
          <a:xfrm>
            <a:off x="4038480" y="6356520"/>
            <a:ext cx="4114440" cy="364680"/>
          </a:xfrm>
          <a:prstGeom prst="rect">
            <a:avLst/>
          </a:prstGeom>
          <a:noFill/>
          <a:ln w="0">
            <a:noFill/>
          </a:ln>
        </p:spPr>
        <p:txBody>
          <a:bodyPr lIns="91440" rIns="91440" tIns="45720" bIns="45720" anchor="ctr">
            <a:noAutofit/>
          </a:bodyPr>
          <a:lstStyle>
            <a:lvl1pPr indent="0" algn="ctr">
              <a:buNone/>
              <a:defRPr b="0" lang="en-US" sz="1400" spc="-1" strike="noStrike">
                <a:solidFill>
                  <a:srgbClr val="000000"/>
                </a:solidFill>
                <a:latin typeface="Times New Roman"/>
              </a:defRPr>
            </a:lvl1pPr>
          </a:lstStyle>
          <a:p>
            <a:pPr indent="0" algn="ctr">
              <a:buNone/>
            </a:pPr>
            <a:r>
              <a:rPr b="0" lang="en-US" sz="1400" spc="-1" strike="noStrike">
                <a:solidFill>
                  <a:srgbClr val="000000"/>
                </a:solidFill>
                <a:latin typeface="Times New Roman"/>
              </a:rPr>
              <a:t>&lt;footer&gt;</a:t>
            </a:r>
            <a:endParaRPr b="0" lang="en-US" sz="1400" spc="-1" strike="noStrike">
              <a:solidFill>
                <a:srgbClr val="000000"/>
              </a:solidFill>
              <a:latin typeface="Times New Roman"/>
            </a:endParaRPr>
          </a:p>
        </p:txBody>
      </p:sp>
      <p:sp>
        <p:nvSpPr>
          <p:cNvPr id="34" name="PlaceHolder 6"/>
          <p:cNvSpPr>
            <a:spLocks noGrp="1"/>
          </p:cNvSpPr>
          <p:nvPr>
            <p:ph type="sldNum" idx="18"/>
          </p:nvPr>
        </p:nvSpPr>
        <p:spPr>
          <a:xfrm>
            <a:off x="8610480" y="6356520"/>
            <a:ext cx="2742840" cy="364680"/>
          </a:xfrm>
          <a:prstGeom prst="rect">
            <a:avLst/>
          </a:prstGeom>
          <a:noFill/>
          <a:ln w="0">
            <a:noFill/>
          </a:ln>
        </p:spPr>
        <p:txBody>
          <a:bodyPr lIns="91440" rIns="91440" tIns="45720" bIns="45720" anchor="ctr">
            <a:noAutofit/>
          </a:bodyPr>
          <a:lstStyle>
            <a:lvl1pPr indent="0" algn="r" defTabSz="914400">
              <a:lnSpc>
                <a:spcPct val="100000"/>
              </a:lnSpc>
              <a:buNone/>
              <a:defRPr b="0" lang="en-US" sz="1200" spc="-1" strike="noStrike">
                <a:solidFill>
                  <a:schemeClr val="dk1">
                    <a:tint val="75000"/>
                  </a:schemeClr>
                </a:solidFill>
                <a:latin typeface="Calibri"/>
              </a:defRPr>
            </a:lvl1pPr>
          </a:lstStyle>
          <a:p>
            <a:pPr indent="0" algn="r" defTabSz="914400">
              <a:lnSpc>
                <a:spcPct val="100000"/>
              </a:lnSpc>
              <a:buNone/>
            </a:pPr>
            <a:fld id="{470D50F2-CB76-4E5E-944A-BFFBB1530FC8}" type="slidenum">
              <a:rPr b="0" lang="en-US" sz="1200" spc="-1" strike="noStrike">
                <a:solidFill>
                  <a:schemeClr val="dk1">
                    <a:tint val="75000"/>
                  </a:schemeClr>
                </a:solidFill>
                <a:latin typeface="Calibri"/>
              </a:rPr>
              <a:t>&lt;number&gt;</a:t>
            </a:fld>
            <a:endParaRPr b="0" lang="en-US" sz="1200" spc="-1" strike="noStrike">
              <a:solidFill>
                <a:srgbClr val="000000"/>
              </a:solidFill>
              <a:latin typeface="Times New Roman"/>
            </a:endParaRPr>
          </a:p>
        </p:txBody>
      </p:sp>
    </p:spTree>
  </p:cSld>
  <p:clrMap bg1="lt1" bg2="lt2" tx1="dk1" tx2="dk2" accent1="accent1" accent2="accent2" accent3="accent3" accent4="accent4" accent5="accent5" accent6="accent6" hlink="hlink" folHlink="folHlink"/>
  <p:sldLayoutIdLst>
    <p:sldLayoutId id="2147483659" r:id="rId2"/>
  </p:sldLayoutIdLst>
</p:sldMaster>
</file>

<file path=ppt/slideMasters/slideMaster7.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38" name="PlaceHolder 1"/>
          <p:cNvSpPr>
            <a:spLocks noGrp="1"/>
          </p:cNvSpPr>
          <p:nvPr>
            <p:ph type="title"/>
          </p:nvPr>
        </p:nvSpPr>
        <p:spPr>
          <a:xfrm>
            <a:off x="839880" y="365040"/>
            <a:ext cx="10515240" cy="1325160"/>
          </a:xfrm>
          <a:prstGeom prst="rect">
            <a:avLst/>
          </a:prstGeom>
          <a:noFill/>
          <a:ln w="0">
            <a:noFill/>
          </a:ln>
        </p:spPr>
        <p:txBody>
          <a:bodyPr lIns="91440" rIns="91440" tIns="45720" bIns="45720" anchor="ctr">
            <a:noAutofit/>
          </a:bodyPr>
          <a:p>
            <a:pPr indent="0" defTabSz="914400">
              <a:lnSpc>
                <a:spcPct val="90000"/>
              </a:lnSpc>
              <a:buNone/>
            </a:pPr>
            <a:r>
              <a:rPr b="0" lang="en-US" sz="4400" spc="-1" strike="noStrike">
                <a:solidFill>
                  <a:schemeClr val="dk1"/>
                </a:solidFill>
                <a:latin typeface="Calibri Light"/>
              </a:rPr>
              <a:t>Click to edit Master title style</a:t>
            </a:r>
            <a:endParaRPr b="0" lang="en-US" sz="4400" spc="-1" strike="noStrike">
              <a:solidFill>
                <a:schemeClr val="dk1"/>
              </a:solidFill>
              <a:latin typeface="Calibri"/>
            </a:endParaRPr>
          </a:p>
        </p:txBody>
      </p:sp>
      <p:sp>
        <p:nvSpPr>
          <p:cNvPr id="39" name="PlaceHolder 2"/>
          <p:cNvSpPr>
            <a:spLocks noGrp="1"/>
          </p:cNvSpPr>
          <p:nvPr>
            <p:ph type="body"/>
          </p:nvPr>
        </p:nvSpPr>
        <p:spPr>
          <a:xfrm>
            <a:off x="839880" y="1681200"/>
            <a:ext cx="5157360" cy="823680"/>
          </a:xfrm>
          <a:prstGeom prst="rect">
            <a:avLst/>
          </a:prstGeom>
          <a:noFill/>
          <a:ln w="0">
            <a:noFill/>
          </a:ln>
        </p:spPr>
        <p:txBody>
          <a:bodyPr lIns="91440" rIns="91440" tIns="45720" bIns="45720" anchor="b">
            <a:noAutofit/>
          </a:bodyPr>
          <a:p>
            <a:pPr indent="0" defTabSz="914400">
              <a:lnSpc>
                <a:spcPct val="90000"/>
              </a:lnSpc>
              <a:spcBef>
                <a:spcPts val="1001"/>
              </a:spcBef>
              <a:buNone/>
              <a:tabLst>
                <a:tab algn="l" pos="0"/>
              </a:tabLst>
            </a:pPr>
            <a:r>
              <a:rPr b="1" lang="en-US" sz="2400" spc="-1" strike="noStrike">
                <a:solidFill>
                  <a:schemeClr val="dk1"/>
                </a:solidFill>
                <a:latin typeface="Calibri"/>
              </a:rPr>
              <a:t>Click to edit Master text styles</a:t>
            </a:r>
            <a:endParaRPr b="0" lang="en-US" sz="2400" spc="-1" strike="noStrike">
              <a:solidFill>
                <a:schemeClr val="dk1"/>
              </a:solidFill>
              <a:latin typeface="Calibri"/>
            </a:endParaRPr>
          </a:p>
        </p:txBody>
      </p:sp>
      <p:sp>
        <p:nvSpPr>
          <p:cNvPr id="40" name="PlaceHolder 3"/>
          <p:cNvSpPr>
            <a:spLocks noGrp="1"/>
          </p:cNvSpPr>
          <p:nvPr>
            <p:ph type="body"/>
          </p:nvPr>
        </p:nvSpPr>
        <p:spPr>
          <a:xfrm>
            <a:off x="839880" y="2505240"/>
            <a:ext cx="5157360" cy="3684240"/>
          </a:xfrm>
          <a:prstGeom prst="rect">
            <a:avLst/>
          </a:prstGeom>
          <a:noFill/>
          <a:ln w="0">
            <a:noFill/>
          </a:ln>
        </p:spPr>
        <p:txBody>
          <a:bodyPr lIns="91440" rIns="91440" tIns="45720" bIns="45720" anchor="t">
            <a:noAutofit/>
          </a:bodyPr>
          <a:p>
            <a:pPr marL="228600" indent="-228600" defTabSz="914400">
              <a:lnSpc>
                <a:spcPct val="90000"/>
              </a:lnSpc>
              <a:spcBef>
                <a:spcPts val="1001"/>
              </a:spcBef>
              <a:buClr>
                <a:srgbClr val="000000"/>
              </a:buClr>
              <a:buFont typeface="Arial"/>
              <a:buChar char="•"/>
            </a:pPr>
            <a:r>
              <a:rPr b="0" lang="en-US" sz="2800" spc="-1" strike="noStrike">
                <a:solidFill>
                  <a:schemeClr val="dk1"/>
                </a:solidFill>
                <a:latin typeface="Calibri"/>
              </a:rPr>
              <a:t>Click to edit Master text styles</a:t>
            </a:r>
            <a:endParaRPr b="0" lang="en-US" sz="2800" spc="-1" strike="noStrike">
              <a:solidFill>
                <a:schemeClr val="dk1"/>
              </a:solidFill>
              <a:latin typeface="Calibri"/>
            </a:endParaRPr>
          </a:p>
          <a:p>
            <a:pPr lvl="1" marL="685800" indent="-228600" defTabSz="914400">
              <a:lnSpc>
                <a:spcPct val="90000"/>
              </a:lnSpc>
              <a:spcBef>
                <a:spcPts val="499"/>
              </a:spcBef>
              <a:buClr>
                <a:srgbClr val="000000"/>
              </a:buClr>
              <a:buFont typeface="Arial"/>
              <a:buChar char="•"/>
            </a:pPr>
            <a:r>
              <a:rPr b="0" lang="en-US" sz="2400" spc="-1" strike="noStrike">
                <a:solidFill>
                  <a:schemeClr val="dk1"/>
                </a:solidFill>
                <a:latin typeface="Calibri"/>
              </a:rPr>
              <a:t>Second level</a:t>
            </a:r>
            <a:endParaRPr b="0" lang="en-US" sz="2400" spc="-1" strike="noStrike">
              <a:solidFill>
                <a:schemeClr val="dk1"/>
              </a:solidFill>
              <a:latin typeface="Calibri"/>
            </a:endParaRPr>
          </a:p>
          <a:p>
            <a:pPr lvl="2" marL="1143000" indent="-228600" defTabSz="914400">
              <a:lnSpc>
                <a:spcPct val="90000"/>
              </a:lnSpc>
              <a:spcBef>
                <a:spcPts val="499"/>
              </a:spcBef>
              <a:buClr>
                <a:srgbClr val="000000"/>
              </a:buClr>
              <a:buFont typeface="Arial"/>
              <a:buChar char="•"/>
            </a:pPr>
            <a:r>
              <a:rPr b="0" lang="en-US" sz="2000" spc="-1" strike="noStrike">
                <a:solidFill>
                  <a:schemeClr val="dk1"/>
                </a:solidFill>
                <a:latin typeface="Calibri"/>
              </a:rPr>
              <a:t>Third level</a:t>
            </a:r>
            <a:endParaRPr b="0" lang="en-US" sz="2000" spc="-1" strike="noStrike">
              <a:solidFill>
                <a:schemeClr val="dk1"/>
              </a:solidFill>
              <a:latin typeface="Calibri"/>
            </a:endParaRPr>
          </a:p>
          <a:p>
            <a:pPr lvl="3" marL="1600200" indent="-228600" defTabSz="914400">
              <a:lnSpc>
                <a:spcPct val="90000"/>
              </a:lnSpc>
              <a:spcBef>
                <a:spcPts val="499"/>
              </a:spcBef>
              <a:buClr>
                <a:srgbClr val="000000"/>
              </a:buClr>
              <a:buFont typeface="Arial"/>
              <a:buChar char="•"/>
            </a:pPr>
            <a:r>
              <a:rPr b="0" lang="en-US" sz="1800" spc="-1" strike="noStrike">
                <a:solidFill>
                  <a:schemeClr val="dk1"/>
                </a:solidFill>
                <a:latin typeface="Calibri"/>
              </a:rPr>
              <a:t>Fourth level</a:t>
            </a:r>
            <a:endParaRPr b="0" lang="en-US" sz="1800" spc="-1" strike="noStrike">
              <a:solidFill>
                <a:schemeClr val="dk1"/>
              </a:solidFill>
              <a:latin typeface="Calibri"/>
            </a:endParaRPr>
          </a:p>
          <a:p>
            <a:pPr lvl="4" marL="2057400" indent="-228600" defTabSz="914400">
              <a:lnSpc>
                <a:spcPct val="90000"/>
              </a:lnSpc>
              <a:spcBef>
                <a:spcPts val="499"/>
              </a:spcBef>
              <a:buClr>
                <a:srgbClr val="000000"/>
              </a:buClr>
              <a:buFont typeface="Arial"/>
              <a:buChar char="•"/>
            </a:pPr>
            <a:r>
              <a:rPr b="0" lang="en-US" sz="1800" spc="-1" strike="noStrike">
                <a:solidFill>
                  <a:schemeClr val="dk1"/>
                </a:solidFill>
                <a:latin typeface="Calibri"/>
              </a:rPr>
              <a:t>Fifth level</a:t>
            </a:r>
            <a:endParaRPr b="0" lang="en-US" sz="1800" spc="-1" strike="noStrike">
              <a:solidFill>
                <a:schemeClr val="dk1"/>
              </a:solidFill>
              <a:latin typeface="Calibri"/>
            </a:endParaRPr>
          </a:p>
        </p:txBody>
      </p:sp>
      <p:sp>
        <p:nvSpPr>
          <p:cNvPr id="41" name="PlaceHolder 4"/>
          <p:cNvSpPr>
            <a:spLocks noGrp="1"/>
          </p:cNvSpPr>
          <p:nvPr>
            <p:ph type="body"/>
          </p:nvPr>
        </p:nvSpPr>
        <p:spPr>
          <a:xfrm>
            <a:off x="6172200" y="1681200"/>
            <a:ext cx="5182920" cy="823680"/>
          </a:xfrm>
          <a:prstGeom prst="rect">
            <a:avLst/>
          </a:prstGeom>
          <a:noFill/>
          <a:ln w="0">
            <a:noFill/>
          </a:ln>
        </p:spPr>
        <p:txBody>
          <a:bodyPr lIns="91440" rIns="91440" tIns="45720" bIns="45720" anchor="b">
            <a:noAutofit/>
          </a:bodyPr>
          <a:p>
            <a:pPr indent="0" defTabSz="914400">
              <a:lnSpc>
                <a:spcPct val="90000"/>
              </a:lnSpc>
              <a:spcBef>
                <a:spcPts val="1001"/>
              </a:spcBef>
              <a:buNone/>
              <a:tabLst>
                <a:tab algn="l" pos="0"/>
              </a:tabLst>
            </a:pPr>
            <a:r>
              <a:rPr b="1" lang="en-US" sz="2400" spc="-1" strike="noStrike">
                <a:solidFill>
                  <a:schemeClr val="dk1"/>
                </a:solidFill>
                <a:latin typeface="Calibri"/>
              </a:rPr>
              <a:t>Click to edit Master text styles</a:t>
            </a:r>
            <a:endParaRPr b="0" lang="en-US" sz="2400" spc="-1" strike="noStrike">
              <a:solidFill>
                <a:schemeClr val="dk1"/>
              </a:solidFill>
              <a:latin typeface="Calibri"/>
            </a:endParaRPr>
          </a:p>
        </p:txBody>
      </p:sp>
      <p:sp>
        <p:nvSpPr>
          <p:cNvPr id="42" name="PlaceHolder 5"/>
          <p:cNvSpPr>
            <a:spLocks noGrp="1"/>
          </p:cNvSpPr>
          <p:nvPr>
            <p:ph type="body"/>
          </p:nvPr>
        </p:nvSpPr>
        <p:spPr>
          <a:xfrm>
            <a:off x="6172200" y="2505240"/>
            <a:ext cx="5182920" cy="3684240"/>
          </a:xfrm>
          <a:prstGeom prst="rect">
            <a:avLst/>
          </a:prstGeom>
          <a:noFill/>
          <a:ln w="0">
            <a:noFill/>
          </a:ln>
        </p:spPr>
        <p:txBody>
          <a:bodyPr lIns="91440" rIns="91440" tIns="45720" bIns="45720" anchor="t">
            <a:noAutofit/>
          </a:bodyPr>
          <a:p>
            <a:pPr marL="228600" indent="-228600" defTabSz="914400">
              <a:lnSpc>
                <a:spcPct val="90000"/>
              </a:lnSpc>
              <a:spcBef>
                <a:spcPts val="1001"/>
              </a:spcBef>
              <a:buClr>
                <a:srgbClr val="000000"/>
              </a:buClr>
              <a:buFont typeface="Arial"/>
              <a:buChar char="•"/>
            </a:pPr>
            <a:r>
              <a:rPr b="0" lang="en-US" sz="2800" spc="-1" strike="noStrike">
                <a:solidFill>
                  <a:schemeClr val="dk1"/>
                </a:solidFill>
                <a:latin typeface="Calibri"/>
              </a:rPr>
              <a:t>Click to edit Master text styles</a:t>
            </a:r>
            <a:endParaRPr b="0" lang="en-US" sz="2800" spc="-1" strike="noStrike">
              <a:solidFill>
                <a:schemeClr val="dk1"/>
              </a:solidFill>
              <a:latin typeface="Calibri"/>
            </a:endParaRPr>
          </a:p>
          <a:p>
            <a:pPr lvl="1" marL="685800" indent="-228600" defTabSz="914400">
              <a:lnSpc>
                <a:spcPct val="90000"/>
              </a:lnSpc>
              <a:spcBef>
                <a:spcPts val="499"/>
              </a:spcBef>
              <a:buClr>
                <a:srgbClr val="000000"/>
              </a:buClr>
              <a:buFont typeface="Arial"/>
              <a:buChar char="•"/>
            </a:pPr>
            <a:r>
              <a:rPr b="0" lang="en-US" sz="2400" spc="-1" strike="noStrike">
                <a:solidFill>
                  <a:schemeClr val="dk1"/>
                </a:solidFill>
                <a:latin typeface="Calibri"/>
              </a:rPr>
              <a:t>Second level</a:t>
            </a:r>
            <a:endParaRPr b="0" lang="en-US" sz="2400" spc="-1" strike="noStrike">
              <a:solidFill>
                <a:schemeClr val="dk1"/>
              </a:solidFill>
              <a:latin typeface="Calibri"/>
            </a:endParaRPr>
          </a:p>
          <a:p>
            <a:pPr lvl="2" marL="1143000" indent="-228600" defTabSz="914400">
              <a:lnSpc>
                <a:spcPct val="90000"/>
              </a:lnSpc>
              <a:spcBef>
                <a:spcPts val="499"/>
              </a:spcBef>
              <a:buClr>
                <a:srgbClr val="000000"/>
              </a:buClr>
              <a:buFont typeface="Arial"/>
              <a:buChar char="•"/>
            </a:pPr>
            <a:r>
              <a:rPr b="0" lang="en-US" sz="2000" spc="-1" strike="noStrike">
                <a:solidFill>
                  <a:schemeClr val="dk1"/>
                </a:solidFill>
                <a:latin typeface="Calibri"/>
              </a:rPr>
              <a:t>Third level</a:t>
            </a:r>
            <a:endParaRPr b="0" lang="en-US" sz="2000" spc="-1" strike="noStrike">
              <a:solidFill>
                <a:schemeClr val="dk1"/>
              </a:solidFill>
              <a:latin typeface="Calibri"/>
            </a:endParaRPr>
          </a:p>
          <a:p>
            <a:pPr lvl="3" marL="1600200" indent="-228600" defTabSz="914400">
              <a:lnSpc>
                <a:spcPct val="90000"/>
              </a:lnSpc>
              <a:spcBef>
                <a:spcPts val="499"/>
              </a:spcBef>
              <a:buClr>
                <a:srgbClr val="000000"/>
              </a:buClr>
              <a:buFont typeface="Arial"/>
              <a:buChar char="•"/>
            </a:pPr>
            <a:r>
              <a:rPr b="0" lang="en-US" sz="1800" spc="-1" strike="noStrike">
                <a:solidFill>
                  <a:schemeClr val="dk1"/>
                </a:solidFill>
                <a:latin typeface="Calibri"/>
              </a:rPr>
              <a:t>Fourth level</a:t>
            </a:r>
            <a:endParaRPr b="0" lang="en-US" sz="1800" spc="-1" strike="noStrike">
              <a:solidFill>
                <a:schemeClr val="dk1"/>
              </a:solidFill>
              <a:latin typeface="Calibri"/>
            </a:endParaRPr>
          </a:p>
          <a:p>
            <a:pPr lvl="4" marL="2057400" indent="-228600" defTabSz="914400">
              <a:lnSpc>
                <a:spcPct val="90000"/>
              </a:lnSpc>
              <a:spcBef>
                <a:spcPts val="499"/>
              </a:spcBef>
              <a:buClr>
                <a:srgbClr val="000000"/>
              </a:buClr>
              <a:buFont typeface="Arial"/>
              <a:buChar char="•"/>
            </a:pPr>
            <a:r>
              <a:rPr b="0" lang="en-US" sz="1800" spc="-1" strike="noStrike">
                <a:solidFill>
                  <a:schemeClr val="dk1"/>
                </a:solidFill>
                <a:latin typeface="Calibri"/>
              </a:rPr>
              <a:t>Fifth level</a:t>
            </a:r>
            <a:endParaRPr b="0" lang="en-US" sz="1800" spc="-1" strike="noStrike">
              <a:solidFill>
                <a:schemeClr val="dk1"/>
              </a:solidFill>
              <a:latin typeface="Calibri"/>
            </a:endParaRPr>
          </a:p>
        </p:txBody>
      </p:sp>
      <p:sp>
        <p:nvSpPr>
          <p:cNvPr id="43" name="PlaceHolder 6"/>
          <p:cNvSpPr>
            <a:spLocks noGrp="1"/>
          </p:cNvSpPr>
          <p:nvPr>
            <p:ph type="dt" idx="19"/>
          </p:nvPr>
        </p:nvSpPr>
        <p:spPr>
          <a:xfrm>
            <a:off x="838080" y="6356520"/>
            <a:ext cx="2742840" cy="364680"/>
          </a:xfrm>
          <a:prstGeom prst="rect">
            <a:avLst/>
          </a:prstGeom>
          <a:noFill/>
          <a:ln w="0">
            <a:noFill/>
          </a:ln>
        </p:spPr>
        <p:txBody>
          <a:bodyPr lIns="91440" rIns="91440" tIns="45720" bIns="45720" anchor="ctr">
            <a:noAutofit/>
          </a:bodyPr>
          <a:lstStyle>
            <a:lvl1pPr indent="0" defTabSz="914400">
              <a:lnSpc>
                <a:spcPct val="100000"/>
              </a:lnSpc>
              <a:buNone/>
              <a:defRPr b="0" lang="en-US" sz="1200" spc="-1" strike="noStrike">
                <a:solidFill>
                  <a:schemeClr val="dk1">
                    <a:tint val="75000"/>
                  </a:schemeClr>
                </a:solidFill>
                <a:latin typeface="Calibri"/>
              </a:defRPr>
            </a:lvl1pPr>
          </a:lstStyle>
          <a:p>
            <a:pPr indent="0" defTabSz="914400">
              <a:lnSpc>
                <a:spcPct val="100000"/>
              </a:lnSpc>
              <a:buNone/>
            </a:pPr>
            <a:r>
              <a:rPr b="0" lang="en-US" sz="1200" spc="-1" strike="noStrike">
                <a:solidFill>
                  <a:schemeClr val="dk1">
                    <a:tint val="75000"/>
                  </a:schemeClr>
                </a:solidFill>
                <a:latin typeface="Calibri"/>
              </a:rPr>
              <a:t>&lt;date/time&gt;</a:t>
            </a:r>
            <a:endParaRPr b="0" lang="en-US" sz="1200" spc="-1" strike="noStrike">
              <a:solidFill>
                <a:srgbClr val="000000"/>
              </a:solidFill>
              <a:latin typeface="Times New Roman"/>
            </a:endParaRPr>
          </a:p>
        </p:txBody>
      </p:sp>
      <p:sp>
        <p:nvSpPr>
          <p:cNvPr id="44" name="PlaceHolder 7"/>
          <p:cNvSpPr>
            <a:spLocks noGrp="1"/>
          </p:cNvSpPr>
          <p:nvPr>
            <p:ph type="ftr" idx="20"/>
          </p:nvPr>
        </p:nvSpPr>
        <p:spPr>
          <a:xfrm>
            <a:off x="4038480" y="6356520"/>
            <a:ext cx="4114440" cy="364680"/>
          </a:xfrm>
          <a:prstGeom prst="rect">
            <a:avLst/>
          </a:prstGeom>
          <a:noFill/>
          <a:ln w="0">
            <a:noFill/>
          </a:ln>
        </p:spPr>
        <p:txBody>
          <a:bodyPr lIns="91440" rIns="91440" tIns="45720" bIns="45720" anchor="ctr">
            <a:noAutofit/>
          </a:bodyPr>
          <a:lstStyle>
            <a:lvl1pPr indent="0" algn="ctr">
              <a:buNone/>
              <a:defRPr b="0" lang="en-US" sz="1400" spc="-1" strike="noStrike">
                <a:solidFill>
                  <a:srgbClr val="000000"/>
                </a:solidFill>
                <a:latin typeface="Times New Roman"/>
              </a:defRPr>
            </a:lvl1pPr>
          </a:lstStyle>
          <a:p>
            <a:pPr indent="0" algn="ctr">
              <a:buNone/>
            </a:pPr>
            <a:r>
              <a:rPr b="0" lang="en-US" sz="1400" spc="-1" strike="noStrike">
                <a:solidFill>
                  <a:srgbClr val="000000"/>
                </a:solidFill>
                <a:latin typeface="Times New Roman"/>
              </a:rPr>
              <a:t>&lt;footer&gt;</a:t>
            </a:r>
            <a:endParaRPr b="0" lang="en-US" sz="1400" spc="-1" strike="noStrike">
              <a:solidFill>
                <a:srgbClr val="000000"/>
              </a:solidFill>
              <a:latin typeface="Times New Roman"/>
            </a:endParaRPr>
          </a:p>
        </p:txBody>
      </p:sp>
      <p:sp>
        <p:nvSpPr>
          <p:cNvPr id="45" name="PlaceHolder 8"/>
          <p:cNvSpPr>
            <a:spLocks noGrp="1"/>
          </p:cNvSpPr>
          <p:nvPr>
            <p:ph type="sldNum" idx="21"/>
          </p:nvPr>
        </p:nvSpPr>
        <p:spPr>
          <a:xfrm>
            <a:off x="8610480" y="6356520"/>
            <a:ext cx="2742840" cy="364680"/>
          </a:xfrm>
          <a:prstGeom prst="rect">
            <a:avLst/>
          </a:prstGeom>
          <a:noFill/>
          <a:ln w="0">
            <a:noFill/>
          </a:ln>
        </p:spPr>
        <p:txBody>
          <a:bodyPr lIns="91440" rIns="91440" tIns="45720" bIns="45720" anchor="ctr">
            <a:noAutofit/>
          </a:bodyPr>
          <a:lstStyle>
            <a:lvl1pPr indent="0" algn="r" defTabSz="914400">
              <a:lnSpc>
                <a:spcPct val="100000"/>
              </a:lnSpc>
              <a:buNone/>
              <a:defRPr b="0" lang="en-US" sz="1200" spc="-1" strike="noStrike">
                <a:solidFill>
                  <a:schemeClr val="dk1">
                    <a:tint val="75000"/>
                  </a:schemeClr>
                </a:solidFill>
                <a:latin typeface="Calibri"/>
              </a:defRPr>
            </a:lvl1pPr>
          </a:lstStyle>
          <a:p>
            <a:pPr indent="0" algn="r" defTabSz="914400">
              <a:lnSpc>
                <a:spcPct val="100000"/>
              </a:lnSpc>
              <a:buNone/>
            </a:pPr>
            <a:fld id="{D893722C-3C5C-4FD5-AE1B-03926C559B48}" type="slidenum">
              <a:rPr b="0" lang="en-US" sz="1200" spc="-1" strike="noStrike">
                <a:solidFill>
                  <a:schemeClr val="dk1">
                    <a:tint val="75000"/>
                  </a:schemeClr>
                </a:solidFill>
                <a:latin typeface="Calibri"/>
              </a:rPr>
              <a:t>&lt;number&gt;</a:t>
            </a:fld>
            <a:endParaRPr b="0" lang="en-US" sz="1200" spc="-1" strike="noStrike">
              <a:solidFill>
                <a:srgbClr val="000000"/>
              </a:solidFill>
              <a:latin typeface="Times New Roman"/>
            </a:endParaRPr>
          </a:p>
        </p:txBody>
      </p:sp>
    </p:spTree>
  </p:cSld>
  <p:clrMap bg1="lt1" bg2="lt2" tx1="dk1" tx2="dk2" accent1="accent1" accent2="accent2" accent3="accent3" accent4="accent4" accent5="accent5" accent6="accent6" hlink="hlink" folHlink="folHlink"/>
  <p:sldLayoutIdLst>
    <p:sldLayoutId id="2147483661" r:id="rId2"/>
  </p:sldLayoutIdLst>
</p:sldMaster>
</file>

<file path=ppt/slideMasters/slideMaster8.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46" name="PlaceHolder 1"/>
          <p:cNvSpPr>
            <a:spLocks noGrp="1"/>
          </p:cNvSpPr>
          <p:nvPr>
            <p:ph type="title"/>
          </p:nvPr>
        </p:nvSpPr>
        <p:spPr>
          <a:xfrm>
            <a:off x="838080" y="365040"/>
            <a:ext cx="10515240" cy="1325160"/>
          </a:xfrm>
          <a:prstGeom prst="rect">
            <a:avLst/>
          </a:prstGeom>
          <a:noFill/>
          <a:ln w="0">
            <a:noFill/>
          </a:ln>
        </p:spPr>
        <p:txBody>
          <a:bodyPr lIns="91440" rIns="91440" tIns="45720" bIns="45720" anchor="ctr">
            <a:noAutofit/>
          </a:bodyPr>
          <a:p>
            <a:pPr indent="0" defTabSz="914400">
              <a:lnSpc>
                <a:spcPct val="90000"/>
              </a:lnSpc>
              <a:buNone/>
            </a:pPr>
            <a:r>
              <a:rPr b="0" lang="en-US" sz="4400" spc="-1" strike="noStrike">
                <a:solidFill>
                  <a:schemeClr val="dk1"/>
                </a:solidFill>
                <a:latin typeface="Calibri Light"/>
              </a:rPr>
              <a:t>Click to edit Master title style</a:t>
            </a:r>
            <a:endParaRPr b="0" lang="en-US" sz="4400" spc="-1" strike="noStrike">
              <a:solidFill>
                <a:schemeClr val="dk1"/>
              </a:solidFill>
              <a:latin typeface="Calibri"/>
            </a:endParaRPr>
          </a:p>
        </p:txBody>
      </p:sp>
      <p:sp>
        <p:nvSpPr>
          <p:cNvPr id="47" name="PlaceHolder 2"/>
          <p:cNvSpPr>
            <a:spLocks noGrp="1"/>
          </p:cNvSpPr>
          <p:nvPr>
            <p:ph type="dt" idx="22"/>
          </p:nvPr>
        </p:nvSpPr>
        <p:spPr>
          <a:xfrm>
            <a:off x="838080" y="6356520"/>
            <a:ext cx="2742840" cy="364680"/>
          </a:xfrm>
          <a:prstGeom prst="rect">
            <a:avLst/>
          </a:prstGeom>
          <a:noFill/>
          <a:ln w="0">
            <a:noFill/>
          </a:ln>
        </p:spPr>
        <p:txBody>
          <a:bodyPr lIns="91440" rIns="91440" tIns="45720" bIns="45720" anchor="ctr">
            <a:noAutofit/>
          </a:bodyPr>
          <a:lstStyle>
            <a:lvl1pPr indent="0" defTabSz="914400">
              <a:lnSpc>
                <a:spcPct val="100000"/>
              </a:lnSpc>
              <a:buNone/>
              <a:defRPr b="0" lang="en-US" sz="1200" spc="-1" strike="noStrike">
                <a:solidFill>
                  <a:schemeClr val="dk1">
                    <a:tint val="75000"/>
                  </a:schemeClr>
                </a:solidFill>
                <a:latin typeface="Calibri"/>
              </a:defRPr>
            </a:lvl1pPr>
          </a:lstStyle>
          <a:p>
            <a:pPr indent="0" defTabSz="914400">
              <a:lnSpc>
                <a:spcPct val="100000"/>
              </a:lnSpc>
              <a:buNone/>
            </a:pPr>
            <a:r>
              <a:rPr b="0" lang="en-US" sz="1200" spc="-1" strike="noStrike">
                <a:solidFill>
                  <a:schemeClr val="dk1">
                    <a:tint val="75000"/>
                  </a:schemeClr>
                </a:solidFill>
                <a:latin typeface="Calibri"/>
              </a:rPr>
              <a:t>&lt;date/time&gt;</a:t>
            </a:r>
            <a:endParaRPr b="0" lang="en-US" sz="1200" spc="-1" strike="noStrike">
              <a:solidFill>
                <a:srgbClr val="000000"/>
              </a:solidFill>
              <a:latin typeface="Times New Roman"/>
            </a:endParaRPr>
          </a:p>
        </p:txBody>
      </p:sp>
      <p:sp>
        <p:nvSpPr>
          <p:cNvPr id="48" name="PlaceHolder 3"/>
          <p:cNvSpPr>
            <a:spLocks noGrp="1"/>
          </p:cNvSpPr>
          <p:nvPr>
            <p:ph type="ftr" idx="23"/>
          </p:nvPr>
        </p:nvSpPr>
        <p:spPr>
          <a:xfrm>
            <a:off x="4038480" y="6356520"/>
            <a:ext cx="4114440" cy="364680"/>
          </a:xfrm>
          <a:prstGeom prst="rect">
            <a:avLst/>
          </a:prstGeom>
          <a:noFill/>
          <a:ln w="0">
            <a:noFill/>
          </a:ln>
        </p:spPr>
        <p:txBody>
          <a:bodyPr lIns="91440" rIns="91440" tIns="45720" bIns="45720" anchor="ctr">
            <a:noAutofit/>
          </a:bodyPr>
          <a:lstStyle>
            <a:lvl1pPr indent="0" algn="ctr">
              <a:buNone/>
              <a:defRPr b="0" lang="en-US" sz="1400" spc="-1" strike="noStrike">
                <a:solidFill>
                  <a:srgbClr val="000000"/>
                </a:solidFill>
                <a:latin typeface="Times New Roman"/>
              </a:defRPr>
            </a:lvl1pPr>
          </a:lstStyle>
          <a:p>
            <a:pPr indent="0" algn="ctr">
              <a:buNone/>
            </a:pPr>
            <a:r>
              <a:rPr b="0" lang="en-US" sz="1400" spc="-1" strike="noStrike">
                <a:solidFill>
                  <a:srgbClr val="000000"/>
                </a:solidFill>
                <a:latin typeface="Times New Roman"/>
              </a:rPr>
              <a:t>&lt;footer&gt;</a:t>
            </a:r>
            <a:endParaRPr b="0" lang="en-US" sz="1400" spc="-1" strike="noStrike">
              <a:solidFill>
                <a:srgbClr val="000000"/>
              </a:solidFill>
              <a:latin typeface="Times New Roman"/>
            </a:endParaRPr>
          </a:p>
        </p:txBody>
      </p:sp>
      <p:sp>
        <p:nvSpPr>
          <p:cNvPr id="49" name="PlaceHolder 4"/>
          <p:cNvSpPr>
            <a:spLocks noGrp="1"/>
          </p:cNvSpPr>
          <p:nvPr>
            <p:ph type="sldNum" idx="24"/>
          </p:nvPr>
        </p:nvSpPr>
        <p:spPr>
          <a:xfrm>
            <a:off x="8610480" y="6356520"/>
            <a:ext cx="2742840" cy="364680"/>
          </a:xfrm>
          <a:prstGeom prst="rect">
            <a:avLst/>
          </a:prstGeom>
          <a:noFill/>
          <a:ln w="0">
            <a:noFill/>
          </a:ln>
        </p:spPr>
        <p:txBody>
          <a:bodyPr lIns="91440" rIns="91440" tIns="45720" bIns="45720" anchor="ctr">
            <a:noAutofit/>
          </a:bodyPr>
          <a:lstStyle>
            <a:lvl1pPr indent="0" algn="r" defTabSz="914400">
              <a:lnSpc>
                <a:spcPct val="100000"/>
              </a:lnSpc>
              <a:buNone/>
              <a:defRPr b="0" lang="en-US" sz="1200" spc="-1" strike="noStrike">
                <a:solidFill>
                  <a:schemeClr val="dk1">
                    <a:tint val="75000"/>
                  </a:schemeClr>
                </a:solidFill>
                <a:latin typeface="Calibri"/>
              </a:defRPr>
            </a:lvl1pPr>
          </a:lstStyle>
          <a:p>
            <a:pPr indent="0" algn="r" defTabSz="914400">
              <a:lnSpc>
                <a:spcPct val="100000"/>
              </a:lnSpc>
              <a:buNone/>
            </a:pPr>
            <a:fld id="{11B5AF72-2F83-474A-8EED-0D1D05A167AD}" type="slidenum">
              <a:rPr b="0" lang="en-US" sz="1200" spc="-1" strike="noStrike">
                <a:solidFill>
                  <a:schemeClr val="dk1">
                    <a:tint val="75000"/>
                  </a:schemeClr>
                </a:solidFill>
                <a:latin typeface="Calibri"/>
              </a:rPr>
              <a:t>&lt;number&gt;</a:t>
            </a:fld>
            <a:endParaRPr b="0" lang="en-US" sz="1200" spc="-1" strike="noStrike">
              <a:solidFill>
                <a:srgbClr val="000000"/>
              </a:solidFill>
              <a:latin typeface="Times New Roman"/>
            </a:endParaRPr>
          </a:p>
        </p:txBody>
      </p:sp>
    </p:spTree>
  </p:cSld>
  <p:clrMap bg1="lt1" bg2="lt2" tx1="dk1" tx2="dk2" accent1="accent1" accent2="accent2" accent3="accent3" accent4="accent4" accent5="accent5" accent6="accent6" hlink="hlink" folHlink="folHlink"/>
  <p:sldLayoutIdLst>
    <p:sldLayoutId id="2147483663" r:id="rId2"/>
  </p:sldLayoutIdLst>
</p:sldMaster>
</file>

<file path=ppt/slideMasters/slideMaster9.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51" name="PlaceHolder 1"/>
          <p:cNvSpPr>
            <a:spLocks noGrp="1"/>
          </p:cNvSpPr>
          <p:nvPr>
            <p:ph type="dt" idx="25"/>
          </p:nvPr>
        </p:nvSpPr>
        <p:spPr>
          <a:xfrm>
            <a:off x="838080" y="6356520"/>
            <a:ext cx="2742840" cy="364680"/>
          </a:xfrm>
          <a:prstGeom prst="rect">
            <a:avLst/>
          </a:prstGeom>
          <a:noFill/>
          <a:ln w="0">
            <a:noFill/>
          </a:ln>
        </p:spPr>
        <p:txBody>
          <a:bodyPr lIns="91440" rIns="91440" tIns="45720" bIns="45720" anchor="ctr">
            <a:noAutofit/>
          </a:bodyPr>
          <a:lstStyle>
            <a:lvl1pPr indent="0" defTabSz="914400">
              <a:lnSpc>
                <a:spcPct val="100000"/>
              </a:lnSpc>
              <a:buNone/>
              <a:defRPr b="0" lang="en-US" sz="1200" spc="-1" strike="noStrike">
                <a:solidFill>
                  <a:schemeClr val="dk1">
                    <a:tint val="75000"/>
                  </a:schemeClr>
                </a:solidFill>
                <a:latin typeface="Calibri"/>
              </a:defRPr>
            </a:lvl1pPr>
          </a:lstStyle>
          <a:p>
            <a:pPr indent="0" defTabSz="914400">
              <a:lnSpc>
                <a:spcPct val="100000"/>
              </a:lnSpc>
              <a:buNone/>
            </a:pPr>
            <a:r>
              <a:rPr b="0" lang="en-US" sz="1200" spc="-1" strike="noStrike">
                <a:solidFill>
                  <a:schemeClr val="dk1">
                    <a:tint val="75000"/>
                  </a:schemeClr>
                </a:solidFill>
                <a:latin typeface="Calibri"/>
              </a:rPr>
              <a:t>&lt;date/time&gt;</a:t>
            </a:r>
            <a:endParaRPr b="0" lang="en-US" sz="1200" spc="-1" strike="noStrike">
              <a:solidFill>
                <a:srgbClr val="000000"/>
              </a:solidFill>
              <a:latin typeface="Times New Roman"/>
            </a:endParaRPr>
          </a:p>
        </p:txBody>
      </p:sp>
      <p:sp>
        <p:nvSpPr>
          <p:cNvPr id="52" name="PlaceHolder 2"/>
          <p:cNvSpPr>
            <a:spLocks noGrp="1"/>
          </p:cNvSpPr>
          <p:nvPr>
            <p:ph type="ftr" idx="26"/>
          </p:nvPr>
        </p:nvSpPr>
        <p:spPr>
          <a:xfrm>
            <a:off x="4038480" y="6356520"/>
            <a:ext cx="4114440" cy="364680"/>
          </a:xfrm>
          <a:prstGeom prst="rect">
            <a:avLst/>
          </a:prstGeom>
          <a:noFill/>
          <a:ln w="0">
            <a:noFill/>
          </a:ln>
        </p:spPr>
        <p:txBody>
          <a:bodyPr lIns="91440" rIns="91440" tIns="45720" bIns="45720" anchor="ctr">
            <a:noAutofit/>
          </a:bodyPr>
          <a:lstStyle>
            <a:lvl1pPr indent="0" algn="ctr">
              <a:buNone/>
              <a:defRPr b="0" lang="en-US" sz="1400" spc="-1" strike="noStrike">
                <a:solidFill>
                  <a:srgbClr val="000000"/>
                </a:solidFill>
                <a:latin typeface="Times New Roman"/>
              </a:defRPr>
            </a:lvl1pPr>
          </a:lstStyle>
          <a:p>
            <a:pPr indent="0" algn="ctr">
              <a:buNone/>
            </a:pPr>
            <a:r>
              <a:rPr b="0" lang="en-US" sz="1400" spc="-1" strike="noStrike">
                <a:solidFill>
                  <a:srgbClr val="000000"/>
                </a:solidFill>
                <a:latin typeface="Times New Roman"/>
              </a:rPr>
              <a:t>&lt;footer&gt;</a:t>
            </a:r>
            <a:endParaRPr b="0" lang="en-US" sz="1400" spc="-1" strike="noStrike">
              <a:solidFill>
                <a:srgbClr val="000000"/>
              </a:solidFill>
              <a:latin typeface="Times New Roman"/>
            </a:endParaRPr>
          </a:p>
        </p:txBody>
      </p:sp>
      <p:sp>
        <p:nvSpPr>
          <p:cNvPr id="53" name="PlaceHolder 3"/>
          <p:cNvSpPr>
            <a:spLocks noGrp="1"/>
          </p:cNvSpPr>
          <p:nvPr>
            <p:ph type="sldNum" idx="27"/>
          </p:nvPr>
        </p:nvSpPr>
        <p:spPr>
          <a:xfrm>
            <a:off x="8610480" y="6356520"/>
            <a:ext cx="2742840" cy="364680"/>
          </a:xfrm>
          <a:prstGeom prst="rect">
            <a:avLst/>
          </a:prstGeom>
          <a:noFill/>
          <a:ln w="0">
            <a:noFill/>
          </a:ln>
        </p:spPr>
        <p:txBody>
          <a:bodyPr lIns="91440" rIns="91440" tIns="45720" bIns="45720" anchor="ctr">
            <a:noAutofit/>
          </a:bodyPr>
          <a:lstStyle>
            <a:lvl1pPr indent="0" algn="r" defTabSz="914400">
              <a:lnSpc>
                <a:spcPct val="100000"/>
              </a:lnSpc>
              <a:buNone/>
              <a:defRPr b="0" lang="en-US" sz="1200" spc="-1" strike="noStrike">
                <a:solidFill>
                  <a:schemeClr val="dk1">
                    <a:tint val="75000"/>
                  </a:schemeClr>
                </a:solidFill>
                <a:latin typeface="Calibri"/>
              </a:defRPr>
            </a:lvl1pPr>
          </a:lstStyle>
          <a:p>
            <a:pPr indent="0" algn="r" defTabSz="914400">
              <a:lnSpc>
                <a:spcPct val="100000"/>
              </a:lnSpc>
              <a:buNone/>
            </a:pPr>
            <a:fld id="{4D42AA75-7843-4A28-918A-E434B72C77CA}" type="slidenum">
              <a:rPr b="0" lang="en-US" sz="1200" spc="-1" strike="noStrike">
                <a:solidFill>
                  <a:schemeClr val="dk1">
                    <a:tint val="75000"/>
                  </a:schemeClr>
                </a:solidFill>
                <a:latin typeface="Calibri"/>
              </a:rPr>
              <a:t>&lt;number&gt;</a:t>
            </a:fld>
            <a:endParaRPr b="0" lang="en-US" sz="1200" spc="-1" strike="noStrike">
              <a:solidFill>
                <a:srgbClr val="000000"/>
              </a:solidFill>
              <a:latin typeface="Times New Roman"/>
            </a:endParaRPr>
          </a:p>
        </p:txBody>
      </p:sp>
    </p:spTree>
  </p:cSld>
  <p:clrMap bg1="lt1" bg2="lt2" tx1="dk1" tx2="dk2" accent1="accent1" accent2="accent2" accent3="accent3" accent4="accent4" accent5="accent5" accent6="accent6" hlink="hlink" folHlink="folHlink"/>
  <p:sldLayoutIdLst>
    <p:sldLayoutId id="2147483665" r:id="rId2"/>
  </p:sldLayoutIdLst>
</p:sldMaster>
</file>

<file path=ppt/slides/_rels/slide1.xml.rels><?xml version="1.0" encoding="UTF-8"?>
<Relationships xmlns="http://schemas.openxmlformats.org/package/2006/relationships"><Relationship Id="rId1" Type="http://schemas.openxmlformats.org/officeDocument/2006/relationships/image" Target="../media/image1.png"/><Relationship Id="rId2" Type="http://schemas.openxmlformats.org/officeDocument/2006/relationships/slideLayout" Target="../slideLayouts/slideLayout1.xml"/><Relationship Id="rId3" Type="http://schemas.openxmlformats.org/officeDocument/2006/relationships/notesSlide" Target="../notesSlides/notesSlide1.xml"/>
</Relationships>
</file>

<file path=ppt/slides/_rels/slide10.xml.rels><?xml version="1.0" encoding="UTF-8"?>
<Relationships xmlns="http://schemas.openxmlformats.org/package/2006/relationships"><Relationship Id="rId1" Type="http://schemas.openxmlformats.org/officeDocument/2006/relationships/image" Target="../media/image8.gif"/><Relationship Id="rId2" Type="http://schemas.openxmlformats.org/officeDocument/2006/relationships/slideLayout" Target="../slideLayouts/slideLayout4.xml"/>
</Relationships>
</file>

<file path=ppt/slides/_rels/slide11.xml.rels><?xml version="1.0" encoding="UTF-8"?>
<Relationships xmlns="http://schemas.openxmlformats.org/package/2006/relationships"><Relationship Id="rId1" Type="http://schemas.openxmlformats.org/officeDocument/2006/relationships/image" Target="../media/image9.jpeg"/><Relationship Id="rId2" Type="http://schemas.openxmlformats.org/officeDocument/2006/relationships/slideLayout" Target="../slideLayouts/slideLayout4.xml"/>
</Relationships>
</file>

<file path=ppt/slides/_rels/slide12.xml.rels><?xml version="1.0" encoding="UTF-8"?>
<Relationships xmlns="http://schemas.openxmlformats.org/package/2006/relationships"><Relationship Id="rId1" Type="http://schemas.openxmlformats.org/officeDocument/2006/relationships/image" Target="../media/image10.jpeg"/><Relationship Id="rId2" Type="http://schemas.openxmlformats.org/officeDocument/2006/relationships/slideLayout" Target="../slideLayouts/slideLayout4.xml"/>
</Relationships>
</file>

<file path=ppt/slides/_rels/slide13.xml.rels><?xml version="1.0" encoding="UTF-8"?>
<Relationships xmlns="http://schemas.openxmlformats.org/package/2006/relationships"><Relationship Id="rId1" Type="http://schemas.openxmlformats.org/officeDocument/2006/relationships/slideLayout" Target="../slideLayouts/slideLayout4.xml"/>
</Relationships>
</file>

<file path=ppt/slides/_rels/slide14.xml.rels><?xml version="1.0" encoding="UTF-8"?>
<Relationships xmlns="http://schemas.openxmlformats.org/package/2006/relationships"><Relationship Id="rId1" Type="http://schemas.openxmlformats.org/officeDocument/2006/relationships/image" Target="../media/image11.png"/><Relationship Id="rId2" Type="http://schemas.openxmlformats.org/officeDocument/2006/relationships/slideLayout" Target="../slideLayouts/slideLayout4.xml"/>
</Relationships>
</file>

<file path=ppt/slides/_rels/slide15.xml.rels><?xml version="1.0" encoding="UTF-8"?>
<Relationships xmlns="http://schemas.openxmlformats.org/package/2006/relationships"><Relationship Id="rId1" Type="http://schemas.openxmlformats.org/officeDocument/2006/relationships/image" Target="../media/image12.jpeg"/><Relationship Id="rId2" Type="http://schemas.openxmlformats.org/officeDocument/2006/relationships/slideLayout" Target="../slideLayouts/slideLayout4.xml"/>
</Relationships>
</file>

<file path=ppt/slides/_rels/slide2.xml.rels><?xml version="1.0" encoding="UTF-8"?>
<Relationships xmlns="http://schemas.openxmlformats.org/package/2006/relationships"><Relationship Id="rId1" Type="http://schemas.openxmlformats.org/officeDocument/2006/relationships/image" Target="../media/image2.png"/><Relationship Id="rId2" Type="http://schemas.openxmlformats.org/officeDocument/2006/relationships/slideLayout" Target="../slideLayouts/slideLayout4.xml"/>
</Relationships>
</file>

<file path=ppt/slides/_rels/slide3.xml.rels><?xml version="1.0" encoding="UTF-8"?>
<Relationships xmlns="http://schemas.openxmlformats.org/package/2006/relationships"><Relationship Id="rId1" Type="http://schemas.openxmlformats.org/officeDocument/2006/relationships/image" Target="../media/image3.png"/><Relationship Id="rId2" Type="http://schemas.openxmlformats.org/officeDocument/2006/relationships/slideLayout" Target="../slideLayouts/slideLayout4.xml"/>
</Relationships>
</file>

<file path=ppt/slides/_rels/slide4.xml.rels><?xml version="1.0" encoding="UTF-8"?>
<Relationships xmlns="http://schemas.openxmlformats.org/package/2006/relationships"><Relationship Id="rId1" Type="http://schemas.openxmlformats.org/officeDocument/2006/relationships/slideLayout" Target="../slideLayouts/slideLayout4.xml"/>
</Relationships>
</file>

<file path=ppt/slides/_rels/slide5.xml.rels><?xml version="1.0" encoding="UTF-8"?>
<Relationships xmlns="http://schemas.openxmlformats.org/package/2006/relationships"><Relationship Id="rId1" Type="http://schemas.openxmlformats.org/officeDocument/2006/relationships/image" Target="../media/image4.jpeg"/><Relationship Id="rId2" Type="http://schemas.openxmlformats.org/officeDocument/2006/relationships/slideLayout" Target="../slideLayouts/slideLayout4.xml"/>
</Relationships>
</file>

<file path=ppt/slides/_rels/slide6.xml.rels><?xml version="1.0" encoding="UTF-8"?>
<Relationships xmlns="http://schemas.openxmlformats.org/package/2006/relationships"><Relationship Id="rId1" Type="http://schemas.openxmlformats.org/officeDocument/2006/relationships/image" Target="../media/image5.png"/><Relationship Id="rId2" Type="http://schemas.openxmlformats.org/officeDocument/2006/relationships/slideLayout" Target="../slideLayouts/slideLayout4.xml"/>
</Relationships>
</file>

<file path=ppt/slides/_rels/slide7.xml.rels><?xml version="1.0" encoding="UTF-8"?>
<Relationships xmlns="http://schemas.openxmlformats.org/package/2006/relationships"><Relationship Id="rId1" Type="http://schemas.openxmlformats.org/officeDocument/2006/relationships/image" Target="../media/image6.png"/><Relationship Id="rId2" Type="http://schemas.openxmlformats.org/officeDocument/2006/relationships/slideLayout" Target="../slideLayouts/slideLayout4.xml"/>
</Relationships>
</file>

<file path=ppt/slides/_rels/slide8.xml.rels><?xml version="1.0" encoding="UTF-8"?>
<Relationships xmlns="http://schemas.openxmlformats.org/package/2006/relationships"><Relationship Id="rId1" Type="http://schemas.openxmlformats.org/officeDocument/2006/relationships/slideLayout" Target="../slideLayouts/slideLayout4.xml"/>
</Relationships>
</file>

<file path=ppt/slides/_rels/slide9.xml.rels><?xml version="1.0" encoding="UTF-8"?>
<Relationships xmlns="http://schemas.openxmlformats.org/package/2006/relationships"><Relationship Id="rId1" Type="http://schemas.openxmlformats.org/officeDocument/2006/relationships/image" Target="../media/image7.png"/><Relationship Id="rId2" Type="http://schemas.openxmlformats.org/officeDocument/2006/relationships/slideLayout" Target="../slideLayouts/slideLayout4.xml"/>
</Relationships>
</file>

<file path=ppt/slides/slide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72" name="PlaceHolder 1"/>
          <p:cNvSpPr>
            <a:spLocks noGrp="1"/>
          </p:cNvSpPr>
          <p:nvPr>
            <p:ph type="title"/>
          </p:nvPr>
        </p:nvSpPr>
        <p:spPr>
          <a:xfrm>
            <a:off x="1523880" y="-500040"/>
            <a:ext cx="9143640" cy="2387160"/>
          </a:xfrm>
          <a:prstGeom prst="rect">
            <a:avLst/>
          </a:prstGeom>
          <a:noFill/>
          <a:ln w="0">
            <a:noFill/>
          </a:ln>
        </p:spPr>
        <p:txBody>
          <a:bodyPr lIns="91440" rIns="91440" tIns="45720" bIns="45720" anchor="b">
            <a:noAutofit/>
          </a:bodyPr>
          <a:p>
            <a:pPr indent="0" algn="ctr" defTabSz="914400">
              <a:lnSpc>
                <a:spcPct val="90000"/>
              </a:lnSpc>
              <a:buNone/>
            </a:pPr>
            <a:r>
              <a:rPr b="0" lang="en-US" sz="6000" spc="-1" strike="noStrike">
                <a:solidFill>
                  <a:schemeClr val="dk1"/>
                </a:solidFill>
                <a:latin typeface="Calibri Light"/>
              </a:rPr>
              <a:t>All About the Nucleus</a:t>
            </a:r>
            <a:endParaRPr b="0" lang="en-US" sz="6000" spc="-1" strike="noStrike">
              <a:solidFill>
                <a:schemeClr val="dk1"/>
              </a:solidFill>
              <a:latin typeface="Calibri"/>
            </a:endParaRPr>
          </a:p>
        </p:txBody>
      </p:sp>
      <p:sp>
        <p:nvSpPr>
          <p:cNvPr id="73" name="PlaceHolder 2"/>
          <p:cNvSpPr>
            <a:spLocks noGrp="1"/>
          </p:cNvSpPr>
          <p:nvPr>
            <p:ph type="subTitle"/>
          </p:nvPr>
        </p:nvSpPr>
        <p:spPr>
          <a:xfrm>
            <a:off x="1366920" y="1773360"/>
            <a:ext cx="9143640" cy="1655280"/>
          </a:xfrm>
          <a:prstGeom prst="rect">
            <a:avLst/>
          </a:prstGeom>
          <a:noFill/>
          <a:ln w="0">
            <a:noFill/>
          </a:ln>
        </p:spPr>
        <p:txBody>
          <a:bodyPr lIns="91440" rIns="91440" tIns="45720" bIns="45720" anchor="t">
            <a:noAutofit/>
          </a:bodyPr>
          <a:p>
            <a:pPr indent="0" algn="ctr" defTabSz="914400">
              <a:lnSpc>
                <a:spcPct val="90000"/>
              </a:lnSpc>
              <a:spcBef>
                <a:spcPts val="1001"/>
              </a:spcBef>
              <a:buNone/>
              <a:tabLst>
                <a:tab algn="l" pos="0"/>
              </a:tabLst>
            </a:pPr>
            <a:r>
              <a:rPr b="0" lang="en-US" sz="2400" spc="-1" strike="noStrike">
                <a:solidFill>
                  <a:schemeClr val="dk1"/>
                </a:solidFill>
                <a:latin typeface="Calibri"/>
              </a:rPr>
              <a:t>Isotopes and how they got that way</a:t>
            </a:r>
            <a:endParaRPr b="0" lang="en-US" sz="2400" spc="-1" strike="noStrike">
              <a:solidFill>
                <a:srgbClr val="000000"/>
              </a:solidFill>
              <a:latin typeface="Arial"/>
            </a:endParaRPr>
          </a:p>
        </p:txBody>
      </p:sp>
      <p:pic>
        <p:nvPicPr>
          <p:cNvPr id="74" name="Picture 2" descr="Useful Nuclear Physics Basics That Will Spark Your Curiosity"/>
          <p:cNvPicPr/>
          <p:nvPr/>
        </p:nvPicPr>
        <p:blipFill>
          <a:blip r:embed="rId1"/>
          <a:stretch/>
        </p:blipFill>
        <p:spPr>
          <a:xfrm>
            <a:off x="3695760" y="2601000"/>
            <a:ext cx="4800240" cy="3018960"/>
          </a:xfrm>
          <a:prstGeom prst="rect">
            <a:avLst/>
          </a:prstGeom>
          <a:ln w="0">
            <a:noFill/>
          </a:ln>
        </p:spPr>
      </p:pic>
    </p:spTree>
  </p:cSld>
  <mc:AlternateContent>
    <mc:Choice Requires="p14">
      <p:transition spd="slow" p14:dur="2000"/>
    </mc:Choice>
    <mc:Fallback>
      <p:transition spd="slow"/>
    </mc:Fallback>
  </mc:AlternateContent>
</p:sld>
</file>

<file path=ppt/slides/slide1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98" name="PlaceHolder 1"/>
          <p:cNvSpPr>
            <a:spLocks noGrp="1"/>
          </p:cNvSpPr>
          <p:nvPr>
            <p:ph type="title"/>
          </p:nvPr>
        </p:nvSpPr>
        <p:spPr>
          <a:xfrm>
            <a:off x="838080" y="365040"/>
            <a:ext cx="10515240" cy="1325160"/>
          </a:xfrm>
          <a:prstGeom prst="rect">
            <a:avLst/>
          </a:prstGeom>
          <a:noFill/>
          <a:ln w="0">
            <a:noFill/>
          </a:ln>
        </p:spPr>
        <p:txBody>
          <a:bodyPr lIns="91440" rIns="91440" tIns="45720" bIns="45720" anchor="ctr">
            <a:noAutofit/>
          </a:bodyPr>
          <a:p>
            <a:pPr indent="0" defTabSz="914400">
              <a:lnSpc>
                <a:spcPct val="90000"/>
              </a:lnSpc>
              <a:buNone/>
            </a:pPr>
            <a:r>
              <a:rPr b="0" lang="en-US" sz="4400" spc="-1" strike="noStrike">
                <a:solidFill>
                  <a:schemeClr val="dk1"/>
                </a:solidFill>
                <a:latin typeface="Calibri Light"/>
              </a:rPr>
              <a:t>Let’s do some more examples of this in class:</a:t>
            </a:r>
            <a:endParaRPr b="0" lang="en-US" sz="4400" spc="-1" strike="noStrike">
              <a:solidFill>
                <a:schemeClr val="dk1"/>
              </a:solidFill>
              <a:latin typeface="Calibri"/>
            </a:endParaRPr>
          </a:p>
        </p:txBody>
      </p:sp>
      <p:sp>
        <p:nvSpPr>
          <p:cNvPr id="99" name="TextBox 3"/>
          <p:cNvSpPr/>
          <p:nvPr/>
        </p:nvSpPr>
        <p:spPr>
          <a:xfrm>
            <a:off x="6579000" y="5605200"/>
            <a:ext cx="9238680" cy="394560"/>
          </a:xfrm>
          <a:prstGeom prst="rect">
            <a:avLst/>
          </a:prstGeom>
          <a:noFill/>
          <a:ln w="0">
            <a:noFill/>
          </a:ln>
        </p:spPr>
        <p:style>
          <a:lnRef idx="0"/>
          <a:fillRef idx="0"/>
          <a:effectRef idx="0"/>
          <a:fontRef idx="minor"/>
        </p:style>
        <p:txBody>
          <a:bodyPr lIns="90000" rIns="90000" tIns="45000" bIns="45000" anchor="t">
            <a:spAutoFit/>
          </a:bodyPr>
          <a:p>
            <a:pPr defTabSz="914400">
              <a:lnSpc>
                <a:spcPct val="100000"/>
              </a:lnSpc>
            </a:pPr>
            <a:r>
              <a:rPr b="1" lang="en-US" sz="2000" spc="-1" strike="noStrike">
                <a:solidFill>
                  <a:schemeClr val="dk1"/>
                </a:solidFill>
                <a:latin typeface="Calibri"/>
              </a:rPr>
              <a:t>We’ll get back to this slideshow in a bit</a:t>
            </a:r>
            <a:endParaRPr b="0" lang="en-US" sz="2000" spc="-1" strike="noStrike">
              <a:solidFill>
                <a:srgbClr val="000000"/>
              </a:solidFill>
              <a:latin typeface="Arial"/>
            </a:endParaRPr>
          </a:p>
        </p:txBody>
      </p:sp>
      <p:pic>
        <p:nvPicPr>
          <p:cNvPr id="100" name="Picture 2" descr="National Association of Special Education Teachers: Classwork &amp; Homework"/>
          <p:cNvPicPr/>
          <p:nvPr/>
        </p:nvPicPr>
        <p:blipFill>
          <a:blip r:embed="rId1"/>
          <a:stretch/>
        </p:blipFill>
        <p:spPr>
          <a:xfrm>
            <a:off x="3106800" y="1433160"/>
            <a:ext cx="5679720" cy="3782520"/>
          </a:xfrm>
          <a:prstGeom prst="rect">
            <a:avLst/>
          </a:prstGeom>
          <a:ln w="0">
            <a:noFill/>
          </a:ln>
        </p:spPr>
      </p:pic>
    </p:spTree>
  </p:cSld>
  <mc:AlternateContent>
    <mc:Choice Requires="p14">
      <p:transition spd="slow" p14:dur="2000"/>
    </mc:Choice>
    <mc:Fallback>
      <p:transition spd="slow"/>
    </mc:Fallback>
  </mc:AlternateContent>
</p:sld>
</file>

<file path=ppt/slides/slide1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show="0">
  <p:cSld>
    <p:spTree>
      <p:nvGrpSpPr>
        <p:cNvPr id="1" name=""/>
        <p:cNvGrpSpPr/>
        <p:nvPr/>
      </p:nvGrpSpPr>
      <p:grpSpPr>
        <a:xfrm>
          <a:off x="0" y="0"/>
          <a:ext cx="0" cy="0"/>
          <a:chOff x="0" y="0"/>
          <a:chExt cx="0" cy="0"/>
        </a:xfrm>
      </p:grpSpPr>
      <p:sp>
        <p:nvSpPr>
          <p:cNvPr id="101" name="PlaceHolder 1"/>
          <p:cNvSpPr>
            <a:spLocks noGrp="1"/>
          </p:cNvSpPr>
          <p:nvPr>
            <p:ph type="title"/>
          </p:nvPr>
        </p:nvSpPr>
        <p:spPr>
          <a:xfrm>
            <a:off x="838080" y="365040"/>
            <a:ext cx="10515240" cy="1325160"/>
          </a:xfrm>
          <a:prstGeom prst="rect">
            <a:avLst/>
          </a:prstGeom>
          <a:noFill/>
          <a:ln w="0">
            <a:noFill/>
          </a:ln>
        </p:spPr>
        <p:txBody>
          <a:bodyPr lIns="91440" rIns="91440" tIns="45720" bIns="45720" anchor="ctr">
            <a:noAutofit/>
          </a:bodyPr>
          <a:p>
            <a:pPr indent="0" defTabSz="914400">
              <a:lnSpc>
                <a:spcPct val="90000"/>
              </a:lnSpc>
              <a:buNone/>
            </a:pPr>
            <a:r>
              <a:rPr b="1" lang="en-US" sz="4400" spc="-1" strike="noStrike">
                <a:solidFill>
                  <a:schemeClr val="dk1"/>
                </a:solidFill>
                <a:latin typeface="Calibri Light"/>
              </a:rPr>
              <a:t>Why are isotopes a thing?</a:t>
            </a:r>
            <a:endParaRPr b="0" lang="en-US" sz="4400" spc="-1" strike="noStrike">
              <a:solidFill>
                <a:schemeClr val="dk1"/>
              </a:solidFill>
              <a:latin typeface="Calibri"/>
            </a:endParaRPr>
          </a:p>
        </p:txBody>
      </p:sp>
      <p:sp>
        <p:nvSpPr>
          <p:cNvPr id="102" name="TextBox 3"/>
          <p:cNvSpPr/>
          <p:nvPr/>
        </p:nvSpPr>
        <p:spPr>
          <a:xfrm>
            <a:off x="1290240" y="1512720"/>
            <a:ext cx="9957960" cy="821160"/>
          </a:xfrm>
          <a:prstGeom prst="rect">
            <a:avLst/>
          </a:prstGeom>
          <a:noFill/>
          <a:ln w="0">
            <a:noFill/>
          </a:ln>
        </p:spPr>
        <p:style>
          <a:lnRef idx="0"/>
          <a:fillRef idx="0"/>
          <a:effectRef idx="0"/>
          <a:fontRef idx="minor"/>
        </p:style>
        <p:txBody>
          <a:bodyPr lIns="90000" rIns="90000" tIns="45000" bIns="45000" anchor="t">
            <a:spAutoFit/>
          </a:bodyPr>
          <a:p>
            <a:pPr defTabSz="914400">
              <a:lnSpc>
                <a:spcPct val="100000"/>
              </a:lnSpc>
            </a:pPr>
            <a:r>
              <a:rPr b="0" lang="en-US" sz="2400" spc="-1" strike="noStrike">
                <a:solidFill>
                  <a:schemeClr val="dk1"/>
                </a:solidFill>
                <a:latin typeface="Calibri"/>
              </a:rPr>
              <a:t>Neutrons are in the nucleus of an atom to separate the protons from one another – after all, protons all have positive charge and repel one another!</a:t>
            </a:r>
            <a:endParaRPr b="0" lang="en-US" sz="2400" spc="-1" strike="noStrike">
              <a:solidFill>
                <a:srgbClr val="000000"/>
              </a:solidFill>
              <a:latin typeface="Arial"/>
            </a:endParaRPr>
          </a:p>
        </p:txBody>
      </p:sp>
      <p:pic>
        <p:nvPicPr>
          <p:cNvPr id="103" name="Picture 2" descr="Isotope | COSMOS"/>
          <p:cNvPicPr/>
          <p:nvPr/>
        </p:nvPicPr>
        <p:blipFill>
          <a:blip r:embed="rId1"/>
          <a:stretch/>
        </p:blipFill>
        <p:spPr>
          <a:xfrm>
            <a:off x="1096920" y="2483280"/>
            <a:ext cx="6000120" cy="3579120"/>
          </a:xfrm>
          <a:prstGeom prst="rect">
            <a:avLst/>
          </a:prstGeom>
          <a:ln w="0">
            <a:noFill/>
          </a:ln>
        </p:spPr>
      </p:pic>
      <p:sp>
        <p:nvSpPr>
          <p:cNvPr id="104" name="TextBox 4"/>
          <p:cNvSpPr/>
          <p:nvPr/>
        </p:nvSpPr>
        <p:spPr>
          <a:xfrm>
            <a:off x="7184520" y="2957040"/>
            <a:ext cx="4500360" cy="2529000"/>
          </a:xfrm>
          <a:prstGeom prst="rect">
            <a:avLst/>
          </a:prstGeom>
          <a:noFill/>
          <a:ln w="0">
            <a:noFill/>
          </a:ln>
        </p:spPr>
        <p:style>
          <a:lnRef idx="0"/>
          <a:fillRef idx="0"/>
          <a:effectRef idx="0"/>
          <a:fontRef idx="minor"/>
        </p:style>
        <p:txBody>
          <a:bodyPr lIns="90000" rIns="90000" tIns="45000" bIns="45000" anchor="t">
            <a:spAutoFit/>
          </a:bodyPr>
          <a:p>
            <a:pPr defTabSz="914400">
              <a:lnSpc>
                <a:spcPct val="100000"/>
              </a:lnSpc>
            </a:pPr>
            <a:r>
              <a:rPr b="0" lang="en-US" sz="2000" spc="-1" strike="noStrike">
                <a:solidFill>
                  <a:schemeClr val="dk1"/>
                </a:solidFill>
                <a:latin typeface="Calibri"/>
              </a:rPr>
              <a:t>Sometimes, different numbers of neutrons can be effective in keeping the protons in the nucleus from blasting away from each other.</a:t>
            </a:r>
            <a:endParaRPr b="0" lang="en-US" sz="2000" spc="-1" strike="noStrike">
              <a:solidFill>
                <a:srgbClr val="000000"/>
              </a:solidFill>
              <a:latin typeface="Arial"/>
            </a:endParaRPr>
          </a:p>
          <a:p>
            <a:pPr defTabSz="914400">
              <a:lnSpc>
                <a:spcPct val="100000"/>
              </a:lnSpc>
            </a:pPr>
            <a:endParaRPr b="0" lang="en-US" sz="2000" spc="-1" strike="noStrike">
              <a:solidFill>
                <a:srgbClr val="000000"/>
              </a:solidFill>
              <a:latin typeface="Arial"/>
            </a:endParaRPr>
          </a:p>
          <a:p>
            <a:pPr defTabSz="914400">
              <a:lnSpc>
                <a:spcPct val="100000"/>
              </a:lnSpc>
            </a:pPr>
            <a:r>
              <a:rPr b="0" lang="en-US" sz="2000" spc="-1" strike="noStrike">
                <a:solidFill>
                  <a:schemeClr val="dk1"/>
                </a:solidFill>
                <a:latin typeface="Calibri"/>
              </a:rPr>
              <a:t>The different forms of an element with different numbers of neutrons are called </a:t>
            </a:r>
            <a:r>
              <a:rPr b="1" lang="en-US" sz="2000" spc="-1" strike="noStrike">
                <a:solidFill>
                  <a:schemeClr val="dk1"/>
                </a:solidFill>
                <a:latin typeface="Calibri"/>
              </a:rPr>
              <a:t>isotopes</a:t>
            </a:r>
            <a:r>
              <a:rPr b="0" lang="en-US" sz="2000" spc="-1" strike="noStrike">
                <a:solidFill>
                  <a:schemeClr val="dk1"/>
                </a:solidFill>
                <a:latin typeface="Calibri"/>
              </a:rPr>
              <a:t>.</a:t>
            </a:r>
            <a:endParaRPr b="0" lang="en-US" sz="2000" spc="-1" strike="noStrike">
              <a:solidFill>
                <a:srgbClr val="000000"/>
              </a:solidFill>
              <a:latin typeface="Arial"/>
            </a:endParaRPr>
          </a:p>
        </p:txBody>
      </p:sp>
      <p:sp>
        <p:nvSpPr>
          <p:cNvPr id="105" name="TextBox 5"/>
          <p:cNvSpPr/>
          <p:nvPr/>
        </p:nvSpPr>
        <p:spPr>
          <a:xfrm>
            <a:off x="2778840" y="5878440"/>
            <a:ext cx="5200920" cy="363960"/>
          </a:xfrm>
          <a:prstGeom prst="rect">
            <a:avLst/>
          </a:prstGeom>
          <a:noFill/>
          <a:ln w="0">
            <a:noFill/>
          </a:ln>
        </p:spPr>
        <p:style>
          <a:lnRef idx="0"/>
          <a:fillRef idx="0"/>
          <a:effectRef idx="0"/>
          <a:fontRef idx="minor"/>
        </p:style>
        <p:txBody>
          <a:bodyPr lIns="90000" rIns="90000" tIns="45000" bIns="45000" anchor="t">
            <a:spAutoFit/>
          </a:bodyPr>
          <a:p>
            <a:pPr defTabSz="914400">
              <a:lnSpc>
                <a:spcPct val="100000"/>
              </a:lnSpc>
            </a:pPr>
            <a:r>
              <a:rPr b="0" i="1" lang="en-US" sz="1800" spc="-1" strike="noStrike">
                <a:solidFill>
                  <a:schemeClr val="dk1"/>
                </a:solidFill>
                <a:latin typeface="Calibri"/>
              </a:rPr>
              <a:t>Three isotopes of lithium</a:t>
            </a:r>
            <a:endParaRPr b="0" lang="en-US" sz="18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1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pic>
        <p:nvPicPr>
          <p:cNvPr id="106" name="Picture 2" descr="Periodic Table of Elements (Lithium) Square Paper Coaster | Zazzle"/>
          <p:cNvPicPr/>
          <p:nvPr/>
        </p:nvPicPr>
        <p:blipFill>
          <a:blip r:embed="rId1"/>
          <a:stretch/>
        </p:blipFill>
        <p:spPr>
          <a:xfrm>
            <a:off x="6772320" y="2344680"/>
            <a:ext cx="5771880" cy="3030120"/>
          </a:xfrm>
          <a:prstGeom prst="rect">
            <a:avLst/>
          </a:prstGeom>
          <a:ln w="0">
            <a:noFill/>
          </a:ln>
        </p:spPr>
      </p:pic>
      <p:sp>
        <p:nvSpPr>
          <p:cNvPr id="107" name="PlaceHolder 1"/>
          <p:cNvSpPr>
            <a:spLocks noGrp="1"/>
          </p:cNvSpPr>
          <p:nvPr>
            <p:ph type="title"/>
          </p:nvPr>
        </p:nvSpPr>
        <p:spPr>
          <a:xfrm>
            <a:off x="761400" y="519480"/>
            <a:ext cx="10668600" cy="1325160"/>
          </a:xfrm>
          <a:prstGeom prst="rect">
            <a:avLst/>
          </a:prstGeom>
          <a:noFill/>
          <a:ln w="0">
            <a:noFill/>
          </a:ln>
        </p:spPr>
        <p:txBody>
          <a:bodyPr lIns="91440" rIns="91440" tIns="45720" bIns="45720" anchor="ctr">
            <a:normAutofit fontScale="95013"/>
          </a:bodyPr>
          <a:p>
            <a:pPr indent="0" defTabSz="914400">
              <a:lnSpc>
                <a:spcPct val="90000"/>
              </a:lnSpc>
              <a:buNone/>
            </a:pPr>
            <a:r>
              <a:rPr b="1" lang="en-US" sz="4400" spc="-1" strike="noStrike">
                <a:solidFill>
                  <a:schemeClr val="dk1"/>
                </a:solidFill>
                <a:latin typeface="Calibri Light"/>
              </a:rPr>
              <a:t>Because isotopes differ by the number of neutrons they have, they have different masses</a:t>
            </a:r>
            <a:endParaRPr b="0" lang="en-US" sz="4400" spc="-1" strike="noStrike">
              <a:solidFill>
                <a:schemeClr val="dk1"/>
              </a:solidFill>
              <a:latin typeface="Calibri"/>
            </a:endParaRPr>
          </a:p>
        </p:txBody>
      </p:sp>
      <p:sp>
        <p:nvSpPr>
          <p:cNvPr id="108" name="TextBox 3"/>
          <p:cNvSpPr/>
          <p:nvPr/>
        </p:nvSpPr>
        <p:spPr>
          <a:xfrm>
            <a:off x="1330200" y="2090160"/>
            <a:ext cx="6139080" cy="3505320"/>
          </a:xfrm>
          <a:prstGeom prst="rect">
            <a:avLst/>
          </a:prstGeom>
          <a:noFill/>
          <a:ln w="0">
            <a:noFill/>
          </a:ln>
        </p:spPr>
        <p:style>
          <a:lnRef idx="0"/>
          <a:fillRef idx="0"/>
          <a:effectRef idx="0"/>
          <a:fontRef idx="minor"/>
        </p:style>
        <p:txBody>
          <a:bodyPr lIns="90000" rIns="90000" tIns="45000" bIns="45000" anchor="t">
            <a:spAutoFit/>
          </a:bodyPr>
          <a:p>
            <a:pPr defTabSz="914400">
              <a:lnSpc>
                <a:spcPct val="100000"/>
              </a:lnSpc>
            </a:pPr>
            <a:r>
              <a:rPr b="0" lang="en-US" sz="2800" spc="-1" strike="noStrike">
                <a:solidFill>
                  <a:schemeClr val="dk1"/>
                </a:solidFill>
                <a:latin typeface="Calibri"/>
              </a:rPr>
              <a:t>The mass of a single isotope is called the “atomic mass” or the “isotopic mass”.</a:t>
            </a:r>
            <a:endParaRPr b="0" lang="en-US" sz="2800" spc="-1" strike="noStrike">
              <a:solidFill>
                <a:srgbClr val="000000"/>
              </a:solidFill>
              <a:latin typeface="Arial"/>
            </a:endParaRPr>
          </a:p>
          <a:p>
            <a:pPr defTabSz="914400">
              <a:lnSpc>
                <a:spcPct val="100000"/>
              </a:lnSpc>
            </a:pPr>
            <a:endParaRPr b="0" lang="en-US" sz="2800" spc="-1" strike="noStrike">
              <a:solidFill>
                <a:srgbClr val="000000"/>
              </a:solidFill>
              <a:latin typeface="Arial"/>
            </a:endParaRPr>
          </a:p>
          <a:p>
            <a:pPr defTabSz="914400">
              <a:lnSpc>
                <a:spcPct val="100000"/>
              </a:lnSpc>
            </a:pPr>
            <a:r>
              <a:rPr b="0" lang="en-US" sz="2800" spc="-1" strike="noStrike">
                <a:solidFill>
                  <a:schemeClr val="dk1"/>
                </a:solidFill>
                <a:latin typeface="Calibri"/>
              </a:rPr>
              <a:t>However, here’s a puzzle for you:  If atomic masses are equal to the number of protons plus the number of neutrons, how come the masses on the periodic table are always decimals?</a:t>
            </a:r>
            <a:endParaRPr b="0" lang="en-US" sz="28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1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09" name="PlaceHolder 1"/>
          <p:cNvSpPr>
            <a:spLocks noGrp="1"/>
          </p:cNvSpPr>
          <p:nvPr>
            <p:ph type="title"/>
          </p:nvPr>
        </p:nvSpPr>
        <p:spPr>
          <a:xfrm>
            <a:off x="838080" y="365040"/>
            <a:ext cx="10515240" cy="1325160"/>
          </a:xfrm>
          <a:prstGeom prst="rect">
            <a:avLst/>
          </a:prstGeom>
          <a:noFill/>
          <a:ln w="0">
            <a:noFill/>
          </a:ln>
        </p:spPr>
        <p:txBody>
          <a:bodyPr lIns="91440" rIns="91440" tIns="45720" bIns="45720" anchor="ctr">
            <a:noAutofit/>
          </a:bodyPr>
          <a:p>
            <a:pPr indent="0" defTabSz="914400">
              <a:lnSpc>
                <a:spcPct val="90000"/>
              </a:lnSpc>
              <a:buNone/>
            </a:pPr>
            <a:r>
              <a:rPr b="0" lang="en-US" sz="4400" spc="-1" strike="noStrike">
                <a:solidFill>
                  <a:schemeClr val="dk1"/>
                </a:solidFill>
                <a:latin typeface="Calibri Light"/>
              </a:rPr>
              <a:t>The mass on the periodic table is called the “average atomic mass”</a:t>
            </a:r>
            <a:endParaRPr b="0" lang="en-US" sz="4400" spc="-1" strike="noStrike">
              <a:solidFill>
                <a:schemeClr val="dk1"/>
              </a:solidFill>
              <a:latin typeface="Calibri"/>
            </a:endParaRPr>
          </a:p>
        </p:txBody>
      </p:sp>
      <p:sp>
        <p:nvSpPr>
          <p:cNvPr id="110" name="PlaceHolder 2"/>
          <p:cNvSpPr>
            <a:spLocks noGrp="1"/>
          </p:cNvSpPr>
          <p:nvPr>
            <p:ph/>
          </p:nvPr>
        </p:nvSpPr>
        <p:spPr>
          <a:xfrm>
            <a:off x="1238400" y="2252160"/>
            <a:ext cx="10515240" cy="561960"/>
          </a:xfrm>
          <a:prstGeom prst="rect">
            <a:avLst/>
          </a:prstGeom>
          <a:noFill/>
          <a:ln w="0">
            <a:noFill/>
          </a:ln>
        </p:spPr>
        <p:txBody>
          <a:bodyPr lIns="91440" rIns="91440" tIns="45720" bIns="45720" anchor="t">
            <a:noAutofit/>
          </a:bodyPr>
          <a:p>
            <a:pPr indent="0" defTabSz="914400">
              <a:lnSpc>
                <a:spcPct val="90000"/>
              </a:lnSpc>
              <a:spcBef>
                <a:spcPts val="1001"/>
              </a:spcBef>
              <a:buNone/>
              <a:tabLst>
                <a:tab algn="l" pos="0"/>
              </a:tabLst>
            </a:pPr>
            <a:r>
              <a:rPr b="0" lang="en-US" sz="2800" spc="-1" strike="noStrike">
                <a:solidFill>
                  <a:schemeClr val="dk1"/>
                </a:solidFill>
                <a:latin typeface="Calibri"/>
              </a:rPr>
              <a:t>It’s a </a:t>
            </a:r>
            <a:r>
              <a:rPr b="0" i="1" lang="en-US" sz="2800" spc="-1" strike="noStrike">
                <a:solidFill>
                  <a:schemeClr val="dk1"/>
                </a:solidFill>
                <a:latin typeface="Calibri"/>
              </a:rPr>
              <a:t>weighted</a:t>
            </a:r>
            <a:r>
              <a:rPr b="0" lang="en-US" sz="2800" spc="-1" strike="noStrike">
                <a:solidFill>
                  <a:schemeClr val="dk1"/>
                </a:solidFill>
                <a:latin typeface="Calibri"/>
              </a:rPr>
              <a:t> average of the atomic masses of all of the isotopes.</a:t>
            </a:r>
            <a:endParaRPr b="0" lang="en-US" sz="2800" spc="-1" strike="noStrike">
              <a:solidFill>
                <a:schemeClr val="dk1"/>
              </a:solidFill>
              <a:latin typeface="Calibri"/>
            </a:endParaRPr>
          </a:p>
        </p:txBody>
      </p:sp>
      <p:sp>
        <p:nvSpPr>
          <p:cNvPr id="111" name="TextBox 3"/>
          <p:cNvSpPr/>
          <p:nvPr/>
        </p:nvSpPr>
        <p:spPr>
          <a:xfrm>
            <a:off x="1866240" y="3560760"/>
            <a:ext cx="9772200" cy="912600"/>
          </a:xfrm>
          <a:prstGeom prst="rect">
            <a:avLst/>
          </a:prstGeom>
          <a:noFill/>
          <a:ln w="0">
            <a:noFill/>
          </a:ln>
        </p:spPr>
        <p:style>
          <a:lnRef idx="0"/>
          <a:fillRef idx="0"/>
          <a:effectRef idx="0"/>
          <a:fontRef idx="minor"/>
        </p:style>
        <p:txBody>
          <a:bodyPr lIns="90000" rIns="90000" tIns="45000" bIns="45000" anchor="t">
            <a:spAutoFit/>
          </a:bodyPr>
          <a:p>
            <a:pPr algn="ctr" defTabSz="914400">
              <a:lnSpc>
                <a:spcPct val="100000"/>
              </a:lnSpc>
            </a:pPr>
            <a:r>
              <a:rPr b="0" lang="en-US" sz="1800" spc="-1" strike="noStrike">
                <a:solidFill>
                  <a:schemeClr val="dk1"/>
                </a:solidFill>
                <a:latin typeface="Calibri"/>
              </a:rPr>
              <a:t>(abundance of 1</a:t>
            </a:r>
            <a:r>
              <a:rPr b="0" lang="en-US" sz="1800" spc="-1" strike="noStrike" baseline="33000">
                <a:solidFill>
                  <a:schemeClr val="dk1"/>
                </a:solidFill>
                <a:latin typeface="Calibri"/>
              </a:rPr>
              <a:t>st </a:t>
            </a:r>
            <a:r>
              <a:rPr b="0" lang="en-US" sz="1800" spc="-1" strike="noStrike">
                <a:solidFill>
                  <a:schemeClr val="dk1"/>
                </a:solidFill>
                <a:latin typeface="Calibri"/>
              </a:rPr>
              <a:t>isotope)(mass of 1</a:t>
            </a:r>
            <a:r>
              <a:rPr b="0" lang="en-US" sz="1800" spc="-1" strike="noStrike" baseline="33000">
                <a:solidFill>
                  <a:schemeClr val="dk1"/>
                </a:solidFill>
                <a:latin typeface="Calibri"/>
              </a:rPr>
              <a:t>st</a:t>
            </a:r>
            <a:r>
              <a:rPr b="0" lang="en-US" sz="1800" spc="-1" strike="noStrike">
                <a:solidFill>
                  <a:schemeClr val="dk1"/>
                </a:solidFill>
                <a:latin typeface="Calibri"/>
              </a:rPr>
              <a:t> isotope) + (abundance of 2</a:t>
            </a:r>
            <a:r>
              <a:rPr b="0" lang="en-US" sz="1800" spc="-1" strike="noStrike" baseline="33000">
                <a:solidFill>
                  <a:schemeClr val="dk1"/>
                </a:solidFill>
                <a:latin typeface="Calibri"/>
              </a:rPr>
              <a:t>nd</a:t>
            </a:r>
            <a:r>
              <a:rPr b="0" lang="en-US" sz="1800" spc="-1" strike="noStrike">
                <a:solidFill>
                  <a:schemeClr val="dk1"/>
                </a:solidFill>
                <a:latin typeface="Calibri"/>
              </a:rPr>
              <a:t> isotope)(mass of 2</a:t>
            </a:r>
            <a:r>
              <a:rPr b="0" lang="en-US" sz="1800" spc="-1" strike="noStrike" baseline="33000">
                <a:solidFill>
                  <a:schemeClr val="dk1"/>
                </a:solidFill>
                <a:latin typeface="Calibri"/>
              </a:rPr>
              <a:t>nd</a:t>
            </a:r>
            <a:r>
              <a:rPr b="0" lang="en-US" sz="1800" spc="-1" strike="noStrike">
                <a:solidFill>
                  <a:schemeClr val="dk1"/>
                </a:solidFill>
                <a:latin typeface="Calibri"/>
              </a:rPr>
              <a:t> isotope) + …</a:t>
            </a:r>
            <a:endParaRPr b="0" lang="en-US" sz="1800" spc="-1" strike="noStrike">
              <a:solidFill>
                <a:srgbClr val="000000"/>
              </a:solidFill>
              <a:latin typeface="Arial"/>
            </a:endParaRPr>
          </a:p>
          <a:p>
            <a:pPr algn="ctr" defTabSz="914400">
              <a:lnSpc>
                <a:spcPct val="100000"/>
              </a:lnSpc>
            </a:pPr>
            <a:endParaRPr b="0" lang="en-US" sz="1800" spc="-1" strike="noStrike">
              <a:solidFill>
                <a:srgbClr val="000000"/>
              </a:solidFill>
              <a:latin typeface="Arial"/>
            </a:endParaRPr>
          </a:p>
          <a:p>
            <a:pPr algn="ctr" defTabSz="914400">
              <a:lnSpc>
                <a:spcPct val="100000"/>
              </a:lnSpc>
            </a:pPr>
            <a:r>
              <a:rPr b="0" lang="en-US" sz="1800" spc="-1" strike="noStrike">
                <a:solidFill>
                  <a:schemeClr val="dk1"/>
                </a:solidFill>
                <a:latin typeface="Calibri"/>
              </a:rPr>
              <a:t>100</a:t>
            </a:r>
            <a:endParaRPr b="0" lang="en-US" sz="1800" spc="-1" strike="noStrike">
              <a:solidFill>
                <a:srgbClr val="000000"/>
              </a:solidFill>
              <a:latin typeface="Arial"/>
            </a:endParaRPr>
          </a:p>
        </p:txBody>
      </p:sp>
      <p:sp>
        <p:nvSpPr>
          <p:cNvPr id="112" name=""/>
          <p:cNvSpPr txBox="1"/>
          <p:nvPr/>
        </p:nvSpPr>
        <p:spPr>
          <a:xfrm>
            <a:off x="-505440" y="3429000"/>
            <a:ext cx="3200400" cy="1828800"/>
          </a:xfrm>
          <a:prstGeom prst="rect">
            <a:avLst/>
          </a:prstGeom>
          <a:noFill/>
          <a:ln w="0">
            <a:noFill/>
          </a:ln>
        </p:spPr>
        <p:txBody>
          <a:bodyPr lIns="90000" rIns="90000" tIns="45000" bIns="45000" anchor="t">
            <a:noAutofit/>
          </a:bodyPr>
          <a:p>
            <a:pPr algn="ctr"/>
            <a:r>
              <a:rPr b="0" lang="en-US" sz="2600" spc="-1" strike="noStrike">
                <a:solidFill>
                  <a:srgbClr val="000000"/>
                </a:solidFill>
                <a:latin typeface="Arial"/>
              </a:rPr>
              <a:t>Average </a:t>
            </a:r>
            <a:endParaRPr b="0" lang="en-US" sz="2600" spc="-1" strike="noStrike">
              <a:solidFill>
                <a:srgbClr val="000000"/>
              </a:solidFill>
              <a:latin typeface="Arial"/>
            </a:endParaRPr>
          </a:p>
          <a:p>
            <a:pPr algn="ctr"/>
            <a:r>
              <a:rPr b="0" lang="en-US" sz="2600" spc="-1" strike="noStrike">
                <a:solidFill>
                  <a:srgbClr val="000000"/>
                </a:solidFill>
                <a:latin typeface="Arial"/>
              </a:rPr>
              <a:t>atomic</a:t>
            </a:r>
            <a:endParaRPr b="0" lang="en-US" sz="2600" spc="-1" strike="noStrike">
              <a:solidFill>
                <a:srgbClr val="000000"/>
              </a:solidFill>
              <a:latin typeface="Arial"/>
            </a:endParaRPr>
          </a:p>
          <a:p>
            <a:pPr algn="ctr"/>
            <a:r>
              <a:rPr b="0" lang="en-US" sz="2600" spc="-1" strike="noStrike">
                <a:solidFill>
                  <a:srgbClr val="000000"/>
                </a:solidFill>
                <a:latin typeface="Arial"/>
              </a:rPr>
              <a:t>mass</a:t>
            </a:r>
            <a:endParaRPr b="0" lang="en-US" sz="2600" spc="-1" strike="noStrike">
              <a:solidFill>
                <a:srgbClr val="000000"/>
              </a:solidFill>
              <a:latin typeface="Arial"/>
            </a:endParaRPr>
          </a:p>
        </p:txBody>
      </p:sp>
      <p:sp>
        <p:nvSpPr>
          <p:cNvPr id="113" name=""/>
          <p:cNvSpPr/>
          <p:nvPr/>
        </p:nvSpPr>
        <p:spPr>
          <a:xfrm flipH="1" flipV="1">
            <a:off x="2148840" y="4043160"/>
            <a:ext cx="9216000" cy="44280"/>
          </a:xfrm>
          <a:prstGeom prst="line">
            <a:avLst/>
          </a:prstGeom>
          <a:ln w="0">
            <a:solidFill>
              <a:srgbClr val="3465a4"/>
            </a:solidFill>
          </a:ln>
        </p:spPr>
        <p:style>
          <a:lnRef idx="0"/>
          <a:fillRef idx="0"/>
          <a:effectRef idx="0"/>
          <a:fontRef idx="minor"/>
        </p:style>
        <p:txBody>
          <a:bodyPr lIns="90000" rIns="90000" tIns="-720" bIns="-720" anchor="ctr">
            <a:noAutofit/>
          </a:bodyPr>
          <a:p>
            <a:pPr algn="ctr"/>
            <a:endParaRPr b="0" lang="en-US" sz="2400" spc="-1" strike="noStrike">
              <a:solidFill>
                <a:srgbClr val="000000"/>
              </a:solidFill>
              <a:latin typeface="Arial"/>
            </a:endParaRPr>
          </a:p>
        </p:txBody>
      </p:sp>
      <p:sp>
        <p:nvSpPr>
          <p:cNvPr id="114" name=""/>
          <p:cNvSpPr txBox="1"/>
          <p:nvPr/>
        </p:nvSpPr>
        <p:spPr>
          <a:xfrm>
            <a:off x="1772280" y="3866040"/>
            <a:ext cx="1949400" cy="1041120"/>
          </a:xfrm>
          <a:prstGeom prst="rect">
            <a:avLst/>
          </a:prstGeom>
          <a:noFill/>
          <a:ln w="0">
            <a:noFill/>
          </a:ln>
        </p:spPr>
        <p:txBody>
          <a:bodyPr lIns="90000" rIns="90000" tIns="45000" bIns="45000" anchor="t">
            <a:noAutofit/>
          </a:bodyPr>
          <a:p>
            <a:r>
              <a:rPr b="0" lang="en-US" sz="1800" spc="-1" strike="noStrike">
                <a:solidFill>
                  <a:srgbClr val="000000"/>
                </a:solidFill>
                <a:latin typeface="Arial"/>
              </a:rPr>
              <a:t>=</a:t>
            </a:r>
            <a:endParaRPr b="0" lang="en-US" sz="18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1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15" name="PlaceHolder 1"/>
          <p:cNvSpPr>
            <a:spLocks noGrp="1"/>
          </p:cNvSpPr>
          <p:nvPr>
            <p:ph type="title"/>
          </p:nvPr>
        </p:nvSpPr>
        <p:spPr>
          <a:xfrm>
            <a:off x="838080" y="1029600"/>
            <a:ext cx="10515240" cy="1325160"/>
          </a:xfrm>
          <a:prstGeom prst="rect">
            <a:avLst/>
          </a:prstGeom>
          <a:noFill/>
          <a:ln w="0">
            <a:noFill/>
          </a:ln>
        </p:spPr>
        <p:txBody>
          <a:bodyPr lIns="91440" rIns="91440" tIns="45720" bIns="45720" anchor="ctr">
            <a:noAutofit/>
          </a:bodyPr>
          <a:p>
            <a:pPr indent="0" defTabSz="914400">
              <a:lnSpc>
                <a:spcPct val="90000"/>
              </a:lnSpc>
              <a:buNone/>
            </a:pPr>
            <a:r>
              <a:rPr b="1" lang="en-US" sz="3200" spc="-1" strike="noStrike">
                <a:solidFill>
                  <a:schemeClr val="dk1"/>
                </a:solidFill>
                <a:latin typeface="Calibri Light"/>
              </a:rPr>
              <a:t>An example: What’s the average atomic mass of a carbon sample if the abundance of carbon-12 is 98.0% and the abundance of carbon-14 is 2.00%</a:t>
            </a:r>
            <a:endParaRPr b="1" lang="en-US" sz="3200" spc="-1" strike="noStrike">
              <a:solidFill>
                <a:schemeClr val="dk1"/>
              </a:solidFill>
              <a:latin typeface="Calibri"/>
            </a:endParaRPr>
          </a:p>
        </p:txBody>
      </p:sp>
      <p:sp>
        <p:nvSpPr>
          <p:cNvPr id="116" name=""/>
          <p:cNvSpPr txBox="1"/>
          <p:nvPr/>
        </p:nvSpPr>
        <p:spPr>
          <a:xfrm>
            <a:off x="2935080" y="2979360"/>
            <a:ext cx="6557400" cy="919800"/>
          </a:xfrm>
          <a:prstGeom prst="rect">
            <a:avLst/>
          </a:prstGeom>
          <a:noFill/>
          <a:ln w="0">
            <a:noFill/>
          </a:ln>
        </p:spPr>
        <p:txBody>
          <a:bodyPr lIns="90000" rIns="90000" tIns="45000" bIns="45000" anchor="t">
            <a:noAutofit/>
          </a:bodyPr>
          <a:p>
            <a:pPr algn="ctr"/>
            <a:r>
              <a:rPr b="0" lang="en-US" sz="2800" spc="-1" strike="noStrike" u="sng">
                <a:solidFill>
                  <a:srgbClr val="000000"/>
                </a:solidFill>
                <a:uFillTx/>
                <a:latin typeface="Arial"/>
              </a:rPr>
              <a:t>(98.0%)(12 amu) + (2.0%)(14 amu)</a:t>
            </a:r>
            <a:endParaRPr b="0" lang="en-US" sz="2800" spc="-1" strike="noStrike" u="sng">
              <a:solidFill>
                <a:srgbClr val="000000"/>
              </a:solidFill>
              <a:uFillTx/>
              <a:latin typeface="Arial"/>
            </a:endParaRPr>
          </a:p>
          <a:p>
            <a:pPr algn="ctr"/>
            <a:r>
              <a:rPr b="0" lang="en-US" sz="2800" spc="-1" strike="noStrike">
                <a:solidFill>
                  <a:srgbClr val="000000"/>
                </a:solidFill>
                <a:latin typeface="Arial"/>
              </a:rPr>
              <a:t>100</a:t>
            </a:r>
            <a:endParaRPr b="0" lang="en-US" sz="2800" spc="-1" strike="noStrike" u="sng">
              <a:solidFill>
                <a:srgbClr val="000000"/>
              </a:solidFill>
              <a:uFillTx/>
              <a:latin typeface="Arial"/>
            </a:endParaRPr>
          </a:p>
        </p:txBody>
      </p:sp>
      <p:sp>
        <p:nvSpPr>
          <p:cNvPr id="117" name=""/>
          <p:cNvSpPr txBox="1"/>
          <p:nvPr/>
        </p:nvSpPr>
        <p:spPr>
          <a:xfrm>
            <a:off x="-77760" y="2736000"/>
            <a:ext cx="3433680" cy="2437200"/>
          </a:xfrm>
          <a:prstGeom prst="rect">
            <a:avLst/>
          </a:prstGeom>
          <a:noFill/>
          <a:ln w="0">
            <a:noFill/>
          </a:ln>
        </p:spPr>
        <p:txBody>
          <a:bodyPr lIns="90000" rIns="90000" tIns="45000" bIns="45000" anchor="t">
            <a:noAutofit/>
          </a:bodyPr>
          <a:p>
            <a:pPr algn="ctr"/>
            <a:r>
              <a:rPr b="0" lang="en-US" sz="2800" spc="-1" strike="noStrike">
                <a:solidFill>
                  <a:srgbClr val="000000"/>
                </a:solidFill>
                <a:latin typeface="Arial"/>
              </a:rPr>
              <a:t>average</a:t>
            </a:r>
            <a:endParaRPr b="0" lang="en-US" sz="2800" spc="-1" strike="noStrike">
              <a:solidFill>
                <a:srgbClr val="000000"/>
              </a:solidFill>
              <a:latin typeface="Arial"/>
            </a:endParaRPr>
          </a:p>
          <a:p>
            <a:pPr algn="ctr"/>
            <a:r>
              <a:rPr b="0" lang="en-US" sz="2800" spc="-1" strike="noStrike">
                <a:solidFill>
                  <a:srgbClr val="000000"/>
                </a:solidFill>
                <a:latin typeface="Arial"/>
              </a:rPr>
              <a:t>atomic</a:t>
            </a:r>
            <a:endParaRPr b="0" lang="en-US" sz="2800" spc="-1" strike="noStrike">
              <a:solidFill>
                <a:srgbClr val="000000"/>
              </a:solidFill>
              <a:latin typeface="Arial"/>
            </a:endParaRPr>
          </a:p>
          <a:p>
            <a:pPr algn="ctr"/>
            <a:r>
              <a:rPr b="0" lang="en-US" sz="2800" spc="-1" strike="noStrike">
                <a:solidFill>
                  <a:srgbClr val="000000"/>
                </a:solidFill>
                <a:latin typeface="Arial"/>
              </a:rPr>
              <a:t>mass</a:t>
            </a:r>
            <a:endParaRPr b="0" lang="en-US" sz="2800" spc="-1" strike="noStrike">
              <a:solidFill>
                <a:srgbClr val="000000"/>
              </a:solidFill>
              <a:latin typeface="Arial"/>
            </a:endParaRPr>
          </a:p>
        </p:txBody>
      </p:sp>
      <p:sp>
        <p:nvSpPr>
          <p:cNvPr id="118" name=""/>
          <p:cNvSpPr txBox="1"/>
          <p:nvPr/>
        </p:nvSpPr>
        <p:spPr>
          <a:xfrm>
            <a:off x="2503080" y="3112920"/>
            <a:ext cx="2193120" cy="1650240"/>
          </a:xfrm>
          <a:prstGeom prst="rect">
            <a:avLst/>
          </a:prstGeom>
          <a:noFill/>
          <a:ln w="0">
            <a:noFill/>
          </a:ln>
        </p:spPr>
        <p:txBody>
          <a:bodyPr lIns="90000" rIns="90000" tIns="45000" bIns="45000" anchor="t">
            <a:noAutofit/>
          </a:bodyPr>
          <a:p>
            <a:r>
              <a:rPr b="0" lang="en-US" sz="3600" spc="-1" strike="noStrike">
                <a:solidFill>
                  <a:srgbClr val="000000"/>
                </a:solidFill>
                <a:latin typeface="Arial"/>
              </a:rPr>
              <a:t>=</a:t>
            </a:r>
            <a:endParaRPr b="0" lang="en-US" sz="3600" spc="-1" strike="noStrike">
              <a:solidFill>
                <a:srgbClr val="000000"/>
              </a:solidFill>
              <a:latin typeface="Arial"/>
            </a:endParaRPr>
          </a:p>
        </p:txBody>
      </p:sp>
      <p:sp>
        <p:nvSpPr>
          <p:cNvPr id="119" name=""/>
          <p:cNvSpPr txBox="1"/>
          <p:nvPr/>
        </p:nvSpPr>
        <p:spPr>
          <a:xfrm>
            <a:off x="2503080" y="4131720"/>
            <a:ext cx="3378600" cy="819720"/>
          </a:xfrm>
          <a:prstGeom prst="rect">
            <a:avLst/>
          </a:prstGeom>
          <a:noFill/>
          <a:ln w="0">
            <a:noFill/>
          </a:ln>
        </p:spPr>
        <p:txBody>
          <a:bodyPr lIns="90000" rIns="90000" tIns="45000" bIns="45000" anchor="t">
            <a:noAutofit/>
          </a:bodyPr>
          <a:p>
            <a:r>
              <a:rPr b="0" lang="en-US" sz="3600" spc="-1" strike="noStrike">
                <a:solidFill>
                  <a:srgbClr val="000000"/>
                </a:solidFill>
                <a:latin typeface="Arial"/>
              </a:rPr>
              <a:t>= 12.04 amu</a:t>
            </a:r>
            <a:endParaRPr b="0" lang="en-US" sz="3600" spc="-1" strike="noStrike">
              <a:solidFill>
                <a:srgbClr val="000000"/>
              </a:solidFill>
              <a:latin typeface="Arial"/>
            </a:endParaRPr>
          </a:p>
        </p:txBody>
      </p:sp>
      <p:pic>
        <p:nvPicPr>
          <p:cNvPr id="120" name="" descr=""/>
          <p:cNvPicPr/>
          <p:nvPr/>
        </p:nvPicPr>
        <p:blipFill>
          <a:blip r:embed="rId1"/>
          <a:stretch/>
        </p:blipFill>
        <p:spPr>
          <a:xfrm>
            <a:off x="7632000" y="3899160"/>
            <a:ext cx="4607640" cy="3023640"/>
          </a:xfrm>
          <a:prstGeom prst="rect">
            <a:avLst/>
          </a:prstGeom>
          <a:ln w="0">
            <a:noFill/>
          </a:ln>
        </p:spPr>
      </p:pic>
      <p:sp>
        <p:nvSpPr>
          <p:cNvPr id="121" name=""/>
          <p:cNvSpPr txBox="1"/>
          <p:nvPr/>
        </p:nvSpPr>
        <p:spPr>
          <a:xfrm>
            <a:off x="5028480" y="5825520"/>
            <a:ext cx="4818600" cy="1606320"/>
          </a:xfrm>
          <a:prstGeom prst="rect">
            <a:avLst/>
          </a:prstGeom>
          <a:noFill/>
          <a:ln w="0">
            <a:noFill/>
          </a:ln>
        </p:spPr>
        <p:txBody>
          <a:bodyPr lIns="90000" rIns="90000" tIns="45000" bIns="45000" anchor="t">
            <a:noAutofit/>
          </a:bodyPr>
          <a:p>
            <a:r>
              <a:rPr b="0" i="1" lang="en-US" sz="1800" spc="-1" strike="noStrike">
                <a:solidFill>
                  <a:srgbClr val="000000"/>
                </a:solidFill>
                <a:latin typeface="Arial"/>
              </a:rPr>
              <a:t>Stock footage woman is</a:t>
            </a:r>
            <a:endParaRPr b="0" i="1" lang="en-US" sz="1800" spc="-1" strike="noStrike">
              <a:solidFill>
                <a:srgbClr val="000000"/>
              </a:solidFill>
              <a:latin typeface="Arial"/>
            </a:endParaRPr>
          </a:p>
          <a:p>
            <a:r>
              <a:rPr b="0" i="1" lang="en-US" sz="1800" spc="-1" strike="noStrike">
                <a:solidFill>
                  <a:srgbClr val="000000"/>
                </a:solidFill>
                <a:latin typeface="Arial"/>
              </a:rPr>
              <a:t>glad you figured it out</a:t>
            </a:r>
            <a:endParaRPr b="0" i="1" lang="en-US" sz="18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1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22" name="PlaceHolder 1"/>
          <p:cNvSpPr>
            <a:spLocks noGrp="1"/>
          </p:cNvSpPr>
          <p:nvPr>
            <p:ph type="title"/>
          </p:nvPr>
        </p:nvSpPr>
        <p:spPr>
          <a:xfrm>
            <a:off x="838080" y="365040"/>
            <a:ext cx="10515240" cy="1325160"/>
          </a:xfrm>
          <a:prstGeom prst="rect">
            <a:avLst/>
          </a:prstGeom>
          <a:noFill/>
          <a:ln w="0">
            <a:noFill/>
          </a:ln>
        </p:spPr>
        <p:txBody>
          <a:bodyPr lIns="91440" rIns="91440" tIns="45720" bIns="45720" anchor="ctr">
            <a:noAutofit/>
          </a:bodyPr>
          <a:p>
            <a:pPr indent="0" defTabSz="914400">
              <a:lnSpc>
                <a:spcPct val="90000"/>
              </a:lnSpc>
              <a:buNone/>
            </a:pPr>
            <a:r>
              <a:rPr b="1" lang="en-US" sz="4400" spc="-1" strike="noStrike">
                <a:solidFill>
                  <a:schemeClr val="dk1"/>
                </a:solidFill>
                <a:latin typeface="Calibri Light"/>
              </a:rPr>
              <a:t>Now, let’s do some examples.  </a:t>
            </a:r>
            <a:r>
              <a:rPr b="1" lang="en-US" sz="4400" spc="-1" strike="noStrike">
                <a:solidFill>
                  <a:schemeClr val="dk1"/>
                </a:solidFill>
                <a:latin typeface="Calibri Light"/>
              </a:rPr>
              <a:t>	</a:t>
            </a:r>
            <a:endParaRPr b="0" lang="en-US" sz="4400" spc="-1" strike="noStrike">
              <a:solidFill>
                <a:schemeClr val="dk1"/>
              </a:solidFill>
              <a:latin typeface="Calibri"/>
            </a:endParaRPr>
          </a:p>
        </p:txBody>
      </p:sp>
      <p:sp>
        <p:nvSpPr>
          <p:cNvPr id="123" name="PlaceHolder 2"/>
          <p:cNvSpPr>
            <a:spLocks noGrp="1"/>
          </p:cNvSpPr>
          <p:nvPr>
            <p:ph/>
          </p:nvPr>
        </p:nvSpPr>
        <p:spPr>
          <a:xfrm>
            <a:off x="1195560" y="1690560"/>
            <a:ext cx="10515240" cy="4350960"/>
          </a:xfrm>
          <a:prstGeom prst="rect">
            <a:avLst/>
          </a:prstGeom>
          <a:noFill/>
          <a:ln w="0">
            <a:noFill/>
          </a:ln>
        </p:spPr>
        <p:txBody>
          <a:bodyPr lIns="91440" rIns="91440" tIns="45720" bIns="45720" anchor="t">
            <a:noAutofit/>
          </a:bodyPr>
          <a:p>
            <a:pPr indent="0" defTabSz="914400">
              <a:lnSpc>
                <a:spcPct val="90000"/>
              </a:lnSpc>
              <a:spcBef>
                <a:spcPts val="1001"/>
              </a:spcBef>
              <a:buNone/>
              <a:tabLst>
                <a:tab algn="l" pos="0"/>
              </a:tabLst>
            </a:pPr>
            <a:r>
              <a:rPr b="0" lang="en-US" sz="2800" spc="-1" strike="noStrike">
                <a:solidFill>
                  <a:schemeClr val="dk1"/>
                </a:solidFill>
                <a:latin typeface="Calibri"/>
              </a:rPr>
              <a:t>Be honest – you knew this was coming!</a:t>
            </a:r>
            <a:endParaRPr b="0" lang="en-US" sz="2800" spc="-1" strike="noStrike">
              <a:solidFill>
                <a:schemeClr val="dk1"/>
              </a:solidFill>
              <a:latin typeface="Calibri"/>
            </a:endParaRPr>
          </a:p>
        </p:txBody>
      </p:sp>
      <p:pic>
        <p:nvPicPr>
          <p:cNvPr id="124" name="Picture 2" descr="sad student and books — The James G. Martin Center for Academic Renewal"/>
          <p:cNvPicPr/>
          <p:nvPr/>
        </p:nvPicPr>
        <p:blipFill>
          <a:blip r:embed="rId1"/>
          <a:stretch/>
        </p:blipFill>
        <p:spPr>
          <a:xfrm>
            <a:off x="3063960" y="2386080"/>
            <a:ext cx="4908240" cy="3307320"/>
          </a:xfrm>
          <a:prstGeom prst="rect">
            <a:avLst/>
          </a:prstGeom>
          <a:ln w="0">
            <a:noFill/>
          </a:ln>
        </p:spPr>
      </p:pic>
      <p:sp>
        <p:nvSpPr>
          <p:cNvPr id="125" name="TextBox 3"/>
          <p:cNvSpPr/>
          <p:nvPr/>
        </p:nvSpPr>
        <p:spPr>
          <a:xfrm>
            <a:off x="4543560" y="5857200"/>
            <a:ext cx="6329160" cy="363960"/>
          </a:xfrm>
          <a:prstGeom prst="rect">
            <a:avLst/>
          </a:prstGeom>
          <a:noFill/>
          <a:ln w="0">
            <a:noFill/>
          </a:ln>
        </p:spPr>
        <p:style>
          <a:lnRef idx="0"/>
          <a:fillRef idx="0"/>
          <a:effectRef idx="0"/>
          <a:fontRef idx="minor"/>
        </p:style>
        <p:txBody>
          <a:bodyPr lIns="90000" rIns="90000" tIns="45000" bIns="45000" anchor="t">
            <a:spAutoFit/>
          </a:bodyPr>
          <a:p>
            <a:pPr defTabSz="914400">
              <a:lnSpc>
                <a:spcPct val="100000"/>
              </a:lnSpc>
            </a:pPr>
            <a:r>
              <a:rPr b="0" i="1" lang="en-US" sz="1800" spc="-1" strike="noStrike">
                <a:solidFill>
                  <a:schemeClr val="dk1"/>
                </a:solidFill>
                <a:latin typeface="Calibri"/>
              </a:rPr>
              <a:t>You, in five minutes</a:t>
            </a:r>
            <a:endParaRPr b="0" lang="en-US" sz="18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75" name="PlaceHolder 1"/>
          <p:cNvSpPr>
            <a:spLocks noGrp="1"/>
          </p:cNvSpPr>
          <p:nvPr>
            <p:ph type="title"/>
          </p:nvPr>
        </p:nvSpPr>
        <p:spPr>
          <a:xfrm>
            <a:off x="838080" y="365040"/>
            <a:ext cx="10515240" cy="1325160"/>
          </a:xfrm>
          <a:prstGeom prst="rect">
            <a:avLst/>
          </a:prstGeom>
          <a:noFill/>
          <a:ln w="0">
            <a:noFill/>
          </a:ln>
        </p:spPr>
        <p:txBody>
          <a:bodyPr lIns="91440" rIns="91440" tIns="45720" bIns="45720" anchor="ctr">
            <a:noAutofit/>
          </a:bodyPr>
          <a:p>
            <a:pPr indent="0" defTabSz="914400">
              <a:lnSpc>
                <a:spcPct val="90000"/>
              </a:lnSpc>
              <a:buNone/>
            </a:pPr>
            <a:r>
              <a:rPr b="0" lang="en-US" sz="4400" spc="-1" strike="noStrike">
                <a:solidFill>
                  <a:schemeClr val="dk1"/>
                </a:solidFill>
                <a:latin typeface="Calibri Light"/>
              </a:rPr>
              <a:t>As you know, atoms have various particles in them:</a:t>
            </a:r>
            <a:endParaRPr b="0" lang="en-US" sz="4400" spc="-1" strike="noStrike">
              <a:solidFill>
                <a:schemeClr val="dk1"/>
              </a:solidFill>
              <a:latin typeface="Calibri"/>
            </a:endParaRPr>
          </a:p>
        </p:txBody>
      </p:sp>
      <p:sp>
        <p:nvSpPr>
          <p:cNvPr id="76" name="PlaceHolder 2"/>
          <p:cNvSpPr>
            <a:spLocks noGrp="1"/>
          </p:cNvSpPr>
          <p:nvPr>
            <p:ph/>
          </p:nvPr>
        </p:nvSpPr>
        <p:spPr>
          <a:xfrm>
            <a:off x="838080" y="2062800"/>
            <a:ext cx="6566760" cy="4350960"/>
          </a:xfrm>
          <a:prstGeom prst="rect">
            <a:avLst/>
          </a:prstGeom>
          <a:noFill/>
          <a:ln w="0">
            <a:noFill/>
          </a:ln>
        </p:spPr>
        <p:txBody>
          <a:bodyPr lIns="91440" rIns="91440" tIns="45720" bIns="45720" anchor="t">
            <a:normAutofit fontScale="98192"/>
          </a:bodyPr>
          <a:p>
            <a:pPr marL="228600" indent="-228600" defTabSz="914400">
              <a:lnSpc>
                <a:spcPct val="90000"/>
              </a:lnSpc>
              <a:spcBef>
                <a:spcPts val="1001"/>
              </a:spcBef>
              <a:buClr>
                <a:srgbClr val="000000"/>
              </a:buClr>
              <a:buFont typeface="Arial"/>
              <a:buChar char="•"/>
            </a:pPr>
            <a:r>
              <a:rPr b="0" lang="en-US" sz="3200" spc="-1" strike="noStrike">
                <a:solidFill>
                  <a:schemeClr val="dk1"/>
                </a:solidFill>
                <a:latin typeface="Calibri"/>
              </a:rPr>
              <a:t>Protons live in the nucleus, have +1 charge, and a mass of 1 amu*</a:t>
            </a:r>
            <a:endParaRPr b="0" lang="en-US" sz="3200" spc="-1" strike="noStrike">
              <a:solidFill>
                <a:schemeClr val="dk1"/>
              </a:solidFill>
              <a:latin typeface="Calibri"/>
            </a:endParaRPr>
          </a:p>
          <a:p>
            <a:pPr marL="228600" indent="-228600" defTabSz="914400">
              <a:lnSpc>
                <a:spcPct val="90000"/>
              </a:lnSpc>
              <a:spcBef>
                <a:spcPts val="1001"/>
              </a:spcBef>
              <a:buClr>
                <a:srgbClr val="000000"/>
              </a:buClr>
              <a:buFont typeface="Arial"/>
              <a:buChar char="•"/>
            </a:pPr>
            <a:r>
              <a:rPr b="0" lang="en-US" sz="3200" spc="-1" strike="noStrike">
                <a:solidFill>
                  <a:schemeClr val="dk1"/>
                </a:solidFill>
                <a:latin typeface="Calibri"/>
              </a:rPr>
              <a:t>Neutrons live in the nucleus, have no charge, and a mass of 1 amu</a:t>
            </a:r>
            <a:endParaRPr b="0" lang="en-US" sz="3200" spc="-1" strike="noStrike">
              <a:solidFill>
                <a:schemeClr val="dk1"/>
              </a:solidFill>
              <a:latin typeface="Calibri"/>
            </a:endParaRPr>
          </a:p>
          <a:p>
            <a:pPr marL="228600" indent="-228600" defTabSz="914400">
              <a:lnSpc>
                <a:spcPct val="90000"/>
              </a:lnSpc>
              <a:spcBef>
                <a:spcPts val="1001"/>
              </a:spcBef>
              <a:buClr>
                <a:srgbClr val="000000"/>
              </a:buClr>
              <a:buFont typeface="Arial"/>
              <a:buChar char="•"/>
            </a:pPr>
            <a:r>
              <a:rPr b="0" lang="en-US" sz="3200" spc="-1" strike="noStrike">
                <a:solidFill>
                  <a:schemeClr val="dk1"/>
                </a:solidFill>
                <a:latin typeface="Calibri"/>
              </a:rPr>
              <a:t>Electrons live in orbitals outside of the nucleus, have -1 charge, and weigh essentially nothing.</a:t>
            </a:r>
            <a:endParaRPr b="0" lang="en-US" sz="3200" spc="-1" strike="noStrike">
              <a:solidFill>
                <a:schemeClr val="dk1"/>
              </a:solidFill>
              <a:latin typeface="Calibri"/>
            </a:endParaRPr>
          </a:p>
          <a:p>
            <a:pPr indent="0" defTabSz="914400">
              <a:lnSpc>
                <a:spcPct val="90000"/>
              </a:lnSpc>
              <a:spcBef>
                <a:spcPts val="1001"/>
              </a:spcBef>
              <a:buNone/>
            </a:pPr>
            <a:endParaRPr b="0" lang="en-US" sz="3200" spc="-1" strike="noStrike">
              <a:solidFill>
                <a:schemeClr val="dk1"/>
              </a:solidFill>
              <a:latin typeface="Calibri"/>
            </a:endParaRPr>
          </a:p>
          <a:p>
            <a:pPr indent="0" algn="r" defTabSz="914400">
              <a:lnSpc>
                <a:spcPct val="90000"/>
              </a:lnSpc>
              <a:spcBef>
                <a:spcPts val="1001"/>
              </a:spcBef>
              <a:buNone/>
              <a:tabLst>
                <a:tab algn="l" pos="0"/>
              </a:tabLst>
            </a:pPr>
            <a:r>
              <a:rPr b="0" lang="en-US" sz="2000" spc="-1" strike="noStrike">
                <a:solidFill>
                  <a:schemeClr val="dk1"/>
                </a:solidFill>
                <a:latin typeface="Calibri"/>
              </a:rPr>
              <a:t>* 1 amu = 1.7 x 10</a:t>
            </a:r>
            <a:r>
              <a:rPr b="0" lang="en-US" sz="2000" spc="-1" strike="noStrike" baseline="30000">
                <a:solidFill>
                  <a:schemeClr val="dk1"/>
                </a:solidFill>
                <a:latin typeface="Calibri"/>
              </a:rPr>
              <a:t>-27</a:t>
            </a:r>
            <a:r>
              <a:rPr b="0" lang="en-US" sz="2000" spc="-1" strike="noStrike">
                <a:solidFill>
                  <a:schemeClr val="dk1"/>
                </a:solidFill>
                <a:latin typeface="Calibri"/>
              </a:rPr>
              <a:t> kg</a:t>
            </a:r>
            <a:endParaRPr b="0" lang="en-US" sz="2000" spc="-1" strike="noStrike">
              <a:solidFill>
                <a:schemeClr val="dk1"/>
              </a:solidFill>
              <a:latin typeface="Calibri"/>
            </a:endParaRPr>
          </a:p>
        </p:txBody>
      </p:sp>
      <p:pic>
        <p:nvPicPr>
          <p:cNvPr id="77" name="Picture 2" descr="What is Electricity? - learn.sparkfun.com"/>
          <p:cNvPicPr/>
          <p:nvPr/>
        </p:nvPicPr>
        <p:blipFill>
          <a:blip r:embed="rId1"/>
          <a:stretch/>
        </p:blipFill>
        <p:spPr>
          <a:xfrm>
            <a:off x="7405200" y="2185920"/>
            <a:ext cx="4399560" cy="2885760"/>
          </a:xfrm>
          <a:prstGeom prst="rect">
            <a:avLst/>
          </a:prstGeom>
          <a:ln w="0">
            <a:noFill/>
          </a:ln>
        </p:spPr>
      </p:pic>
    </p:spTree>
  </p:cSld>
  <mc:AlternateContent>
    <mc:Choice Requires="p14">
      <p:transition spd="slow" p14:dur="2000"/>
    </mc:Choice>
    <mc:Fallback>
      <p:transition spd="slow"/>
    </mc:Fallback>
  </mc:AlternateContent>
</p:sld>
</file>

<file path=ppt/slides/slide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78" name="PlaceHolder 1"/>
          <p:cNvSpPr>
            <a:spLocks noGrp="1"/>
          </p:cNvSpPr>
          <p:nvPr>
            <p:ph type="title"/>
          </p:nvPr>
        </p:nvSpPr>
        <p:spPr>
          <a:xfrm>
            <a:off x="838080" y="365040"/>
            <a:ext cx="10515240" cy="1325160"/>
          </a:xfrm>
          <a:prstGeom prst="rect">
            <a:avLst/>
          </a:prstGeom>
          <a:noFill/>
          <a:ln w="0">
            <a:noFill/>
          </a:ln>
        </p:spPr>
        <p:txBody>
          <a:bodyPr lIns="91440" rIns="91440" tIns="45720" bIns="45720" anchor="ctr">
            <a:noAutofit/>
          </a:bodyPr>
          <a:p>
            <a:pPr indent="0" defTabSz="914400">
              <a:lnSpc>
                <a:spcPct val="90000"/>
              </a:lnSpc>
              <a:buNone/>
            </a:pPr>
            <a:r>
              <a:rPr b="1" lang="en-US" sz="4400" spc="-1" strike="noStrike">
                <a:solidFill>
                  <a:schemeClr val="dk1"/>
                </a:solidFill>
                <a:latin typeface="Calibri Light"/>
              </a:rPr>
              <a:t>The numbers of these particles determines some properties of atoms.</a:t>
            </a:r>
            <a:endParaRPr b="0" lang="en-US" sz="4400" spc="-1" strike="noStrike">
              <a:solidFill>
                <a:schemeClr val="dk1"/>
              </a:solidFill>
              <a:latin typeface="Calibri"/>
            </a:endParaRPr>
          </a:p>
        </p:txBody>
      </p:sp>
      <p:sp>
        <p:nvSpPr>
          <p:cNvPr id="79" name="PlaceHolder 2"/>
          <p:cNvSpPr>
            <a:spLocks noGrp="1"/>
          </p:cNvSpPr>
          <p:nvPr>
            <p:ph/>
          </p:nvPr>
        </p:nvSpPr>
        <p:spPr>
          <a:xfrm>
            <a:off x="838080" y="1825560"/>
            <a:ext cx="6619320" cy="4350960"/>
          </a:xfrm>
          <a:prstGeom prst="rect">
            <a:avLst/>
          </a:prstGeom>
          <a:noFill/>
          <a:ln w="0">
            <a:noFill/>
          </a:ln>
        </p:spPr>
        <p:txBody>
          <a:bodyPr lIns="91440" rIns="91440" tIns="45720" bIns="45720" anchor="t">
            <a:normAutofit fontScale="96763" lnSpcReduction="10000"/>
          </a:bodyPr>
          <a:p>
            <a:pPr marL="228600" indent="-228600" defTabSz="914400">
              <a:lnSpc>
                <a:spcPct val="90000"/>
              </a:lnSpc>
              <a:spcBef>
                <a:spcPts val="1001"/>
              </a:spcBef>
              <a:buClr>
                <a:srgbClr val="000000"/>
              </a:buClr>
              <a:buFont typeface="Arial"/>
              <a:buChar char="•"/>
            </a:pPr>
            <a:r>
              <a:rPr b="0" lang="en-US" sz="2800" spc="-1" strike="noStrike">
                <a:solidFill>
                  <a:schemeClr val="dk1"/>
                </a:solidFill>
                <a:latin typeface="Calibri"/>
              </a:rPr>
              <a:t>”</a:t>
            </a:r>
            <a:r>
              <a:rPr b="0" lang="en-US" sz="2800" spc="-1" strike="noStrike">
                <a:solidFill>
                  <a:schemeClr val="dk1"/>
                </a:solidFill>
                <a:latin typeface="Calibri"/>
              </a:rPr>
              <a:t>Atomic number” is equal to the number of protons in the nucleus of an atom.  All atoms of an element have this number of protons.</a:t>
            </a:r>
            <a:endParaRPr b="0" lang="en-US" sz="2800" spc="-1" strike="noStrike">
              <a:solidFill>
                <a:schemeClr val="dk1"/>
              </a:solidFill>
              <a:latin typeface="Calibri"/>
            </a:endParaRPr>
          </a:p>
          <a:p>
            <a:pPr marL="228600" indent="-228600" defTabSz="914400">
              <a:lnSpc>
                <a:spcPct val="90000"/>
              </a:lnSpc>
              <a:spcBef>
                <a:spcPts val="1001"/>
              </a:spcBef>
              <a:buClr>
                <a:srgbClr val="000000"/>
              </a:buClr>
              <a:buFont typeface="Arial"/>
              <a:buChar char="•"/>
            </a:pPr>
            <a:r>
              <a:rPr b="0" lang="en-US" sz="2800" spc="-1" strike="noStrike">
                <a:solidFill>
                  <a:schemeClr val="dk1"/>
                </a:solidFill>
                <a:latin typeface="Calibri"/>
              </a:rPr>
              <a:t>“</a:t>
            </a:r>
            <a:r>
              <a:rPr b="0" lang="en-US" sz="2800" spc="-1" strike="noStrike">
                <a:solidFill>
                  <a:schemeClr val="dk1"/>
                </a:solidFill>
                <a:latin typeface="Calibri"/>
              </a:rPr>
              <a:t>Atomic mass” (also called the “mass number”) is equal to the number of protons + number of neutrons in the nucleus of an atom.  </a:t>
            </a:r>
            <a:endParaRPr b="0" lang="en-US" sz="2800" spc="-1" strike="noStrike">
              <a:solidFill>
                <a:schemeClr val="dk1"/>
              </a:solidFill>
              <a:latin typeface="Calibri"/>
            </a:endParaRPr>
          </a:p>
          <a:p>
            <a:pPr marL="228600" indent="-228600" defTabSz="914400">
              <a:lnSpc>
                <a:spcPct val="90000"/>
              </a:lnSpc>
              <a:spcBef>
                <a:spcPts val="1001"/>
              </a:spcBef>
              <a:buClr>
                <a:srgbClr val="000000"/>
              </a:buClr>
              <a:buFont typeface="Arial"/>
              <a:buChar char="•"/>
            </a:pPr>
            <a:r>
              <a:rPr b="0" lang="en-US" sz="2800" spc="-1" strike="noStrike">
                <a:solidFill>
                  <a:schemeClr val="dk1"/>
                </a:solidFill>
                <a:latin typeface="Calibri"/>
              </a:rPr>
              <a:t>The number of electrons in a neutral atom of an element is equal to the number of protons.</a:t>
            </a:r>
            <a:endParaRPr b="0" lang="en-US" sz="2800" spc="-1" strike="noStrike">
              <a:solidFill>
                <a:schemeClr val="dk1"/>
              </a:solidFill>
              <a:latin typeface="Calibri"/>
            </a:endParaRPr>
          </a:p>
        </p:txBody>
      </p:sp>
      <p:pic>
        <p:nvPicPr>
          <p:cNvPr id="80" name="Picture 2" descr="The atom -isotopes"/>
          <p:cNvPicPr/>
          <p:nvPr/>
        </p:nvPicPr>
        <p:blipFill>
          <a:blip r:embed="rId1"/>
          <a:stretch/>
        </p:blipFill>
        <p:spPr>
          <a:xfrm>
            <a:off x="7763040" y="1825560"/>
            <a:ext cx="5221080" cy="4350960"/>
          </a:xfrm>
          <a:prstGeom prst="rect">
            <a:avLst/>
          </a:prstGeom>
          <a:ln w="0">
            <a:noFill/>
          </a:ln>
        </p:spPr>
      </p:pic>
    </p:spTree>
  </p:cSld>
  <mc:AlternateContent>
    <mc:Choice Requires="p14">
      <p:transition spd="slow" p14:dur="2000"/>
    </mc:Choice>
    <mc:Fallback>
      <p:transition spd="slow"/>
    </mc:Fallback>
  </mc:AlternateContent>
</p:sld>
</file>

<file path=ppt/slides/slide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81" name="PlaceHolder 1"/>
          <p:cNvSpPr>
            <a:spLocks noGrp="1"/>
          </p:cNvSpPr>
          <p:nvPr>
            <p:ph type="title"/>
          </p:nvPr>
        </p:nvSpPr>
        <p:spPr>
          <a:xfrm>
            <a:off x="838080" y="365040"/>
            <a:ext cx="10515240" cy="1325160"/>
          </a:xfrm>
          <a:prstGeom prst="rect">
            <a:avLst/>
          </a:prstGeom>
          <a:noFill/>
          <a:ln w="0">
            <a:noFill/>
          </a:ln>
        </p:spPr>
        <p:txBody>
          <a:bodyPr lIns="91440" rIns="91440" tIns="45720" bIns="45720" anchor="ctr">
            <a:noAutofit/>
          </a:bodyPr>
          <a:p>
            <a:pPr indent="0" defTabSz="914400">
              <a:lnSpc>
                <a:spcPct val="90000"/>
              </a:lnSpc>
              <a:buNone/>
            </a:pPr>
            <a:r>
              <a:rPr b="0" lang="en-US" sz="4400" spc="-1" strike="noStrike">
                <a:solidFill>
                  <a:schemeClr val="dk1"/>
                </a:solidFill>
                <a:latin typeface="Calibri Light"/>
              </a:rPr>
              <a:t>What this implies:  Isotopes</a:t>
            </a:r>
            <a:endParaRPr b="0" lang="en-US" sz="4400" spc="-1" strike="noStrike">
              <a:solidFill>
                <a:schemeClr val="dk1"/>
              </a:solidFill>
              <a:latin typeface="Calibri"/>
            </a:endParaRPr>
          </a:p>
        </p:txBody>
      </p:sp>
      <p:sp>
        <p:nvSpPr>
          <p:cNvPr id="82" name="PlaceHolder 2"/>
          <p:cNvSpPr>
            <a:spLocks noGrp="1"/>
          </p:cNvSpPr>
          <p:nvPr>
            <p:ph/>
          </p:nvPr>
        </p:nvSpPr>
        <p:spPr>
          <a:xfrm>
            <a:off x="838080" y="1825560"/>
            <a:ext cx="10515240" cy="4350960"/>
          </a:xfrm>
          <a:prstGeom prst="rect">
            <a:avLst/>
          </a:prstGeom>
          <a:noFill/>
          <a:ln w="0">
            <a:noFill/>
          </a:ln>
        </p:spPr>
        <p:txBody>
          <a:bodyPr lIns="91440" rIns="91440" tIns="45720" bIns="45720" anchor="t">
            <a:noAutofit/>
          </a:bodyPr>
          <a:p>
            <a:pPr indent="0" defTabSz="914400">
              <a:lnSpc>
                <a:spcPct val="90000"/>
              </a:lnSpc>
              <a:spcBef>
                <a:spcPts val="1001"/>
              </a:spcBef>
              <a:buNone/>
              <a:tabLst>
                <a:tab algn="l" pos="0"/>
              </a:tabLst>
            </a:pPr>
            <a:r>
              <a:rPr b="0" lang="en-US" sz="2800" spc="-1" strike="noStrike">
                <a:solidFill>
                  <a:schemeClr val="dk1"/>
                </a:solidFill>
                <a:latin typeface="Calibri"/>
              </a:rPr>
              <a:t>For all elements, there are different forms where the nucleus has the same number of protons but different numbers of neutrons.</a:t>
            </a:r>
            <a:endParaRPr b="0" lang="en-US" sz="2800" spc="-1" strike="noStrike">
              <a:solidFill>
                <a:schemeClr val="dk1"/>
              </a:solidFill>
              <a:latin typeface="Calibri"/>
            </a:endParaRPr>
          </a:p>
          <a:p>
            <a:pPr marL="228600" indent="-228600" defTabSz="914400">
              <a:lnSpc>
                <a:spcPct val="90000"/>
              </a:lnSpc>
              <a:spcBef>
                <a:spcPts val="1001"/>
              </a:spcBef>
              <a:buClr>
                <a:srgbClr val="000000"/>
              </a:buClr>
              <a:buFont typeface="Arial"/>
              <a:buChar char="•"/>
              <a:tabLst>
                <a:tab algn="l" pos="0"/>
              </a:tabLst>
            </a:pPr>
            <a:r>
              <a:rPr b="0" lang="en-US" sz="2800" spc="-1" strike="noStrike">
                <a:solidFill>
                  <a:schemeClr val="dk1"/>
                </a:solidFill>
                <a:latin typeface="Calibri"/>
              </a:rPr>
              <a:t>Because they have the same number of protons, they are in the same element.  Elements are determined by how many protons they have.</a:t>
            </a:r>
            <a:endParaRPr b="0" lang="en-US" sz="2800" spc="-1" strike="noStrike">
              <a:solidFill>
                <a:schemeClr val="dk1"/>
              </a:solidFill>
              <a:latin typeface="Calibri"/>
            </a:endParaRPr>
          </a:p>
          <a:p>
            <a:pPr marL="228600" indent="-228600" defTabSz="914400">
              <a:lnSpc>
                <a:spcPct val="90000"/>
              </a:lnSpc>
              <a:spcBef>
                <a:spcPts val="1001"/>
              </a:spcBef>
              <a:buClr>
                <a:srgbClr val="000000"/>
              </a:buClr>
              <a:buFont typeface="Arial"/>
              <a:buChar char="•"/>
              <a:tabLst>
                <a:tab algn="l" pos="0"/>
              </a:tabLst>
            </a:pPr>
            <a:r>
              <a:rPr b="0" lang="en-US" sz="2800" spc="-1" strike="noStrike">
                <a:solidFill>
                  <a:schemeClr val="dk1"/>
                </a:solidFill>
                <a:latin typeface="Calibri"/>
              </a:rPr>
              <a:t>Because they have different numbers of neutrons, they have different masses.  These different forms of the element are referred to as “isotopes” of that element.</a:t>
            </a:r>
            <a:endParaRPr b="0" lang="en-US" sz="2800" spc="-1" strike="noStrike">
              <a:solidFill>
                <a:schemeClr val="dk1"/>
              </a:solidFill>
              <a:latin typeface="Calibri"/>
            </a:endParaRPr>
          </a:p>
          <a:p>
            <a:pPr indent="0" defTabSz="914400">
              <a:lnSpc>
                <a:spcPct val="90000"/>
              </a:lnSpc>
              <a:spcBef>
                <a:spcPts val="1001"/>
              </a:spcBef>
              <a:buNone/>
              <a:tabLst>
                <a:tab algn="l" pos="0"/>
              </a:tabLst>
            </a:pPr>
            <a:endParaRPr b="0" lang="en-US" sz="2800" spc="-1" strike="noStrike">
              <a:solidFill>
                <a:schemeClr val="dk1"/>
              </a:solidFill>
              <a:latin typeface="Calibri"/>
            </a:endParaRPr>
          </a:p>
        </p:txBody>
      </p:sp>
    </p:spTree>
  </p:cSld>
  <mc:AlternateContent>
    <mc:Choice Requires="p14">
      <p:transition spd="slow" p14:dur="2000"/>
    </mc:Choice>
    <mc:Fallback>
      <p:transition spd="slow"/>
    </mc:Fallback>
  </mc:AlternateContent>
</p:sld>
</file>

<file path=ppt/slides/slide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83" name="PlaceHolder 1"/>
          <p:cNvSpPr>
            <a:spLocks noGrp="1"/>
          </p:cNvSpPr>
          <p:nvPr>
            <p:ph type="title"/>
          </p:nvPr>
        </p:nvSpPr>
        <p:spPr>
          <a:xfrm>
            <a:off x="580320" y="271440"/>
            <a:ext cx="10515240" cy="1325160"/>
          </a:xfrm>
          <a:prstGeom prst="rect">
            <a:avLst/>
          </a:prstGeom>
          <a:noFill/>
          <a:ln w="0">
            <a:noFill/>
          </a:ln>
        </p:spPr>
        <p:txBody>
          <a:bodyPr lIns="91440" rIns="91440" tIns="45720" bIns="45720" anchor="ctr">
            <a:noAutofit/>
          </a:bodyPr>
          <a:p>
            <a:pPr indent="0" defTabSz="914400">
              <a:lnSpc>
                <a:spcPct val="90000"/>
              </a:lnSpc>
              <a:buNone/>
            </a:pPr>
            <a:r>
              <a:rPr b="1" lang="en-US" sz="4400" spc="-1" strike="noStrike">
                <a:solidFill>
                  <a:schemeClr val="dk1"/>
                </a:solidFill>
                <a:latin typeface="Calibri Light"/>
              </a:rPr>
              <a:t>Important info: Isotopes are not all radioactive!</a:t>
            </a:r>
            <a:endParaRPr b="0" lang="en-US" sz="4400" spc="-1" strike="noStrike">
              <a:solidFill>
                <a:schemeClr val="dk1"/>
              </a:solidFill>
              <a:latin typeface="Calibri"/>
            </a:endParaRPr>
          </a:p>
        </p:txBody>
      </p:sp>
      <p:sp>
        <p:nvSpPr>
          <p:cNvPr id="84" name="PlaceHolder 2"/>
          <p:cNvSpPr>
            <a:spLocks noGrp="1"/>
          </p:cNvSpPr>
          <p:nvPr>
            <p:ph/>
          </p:nvPr>
        </p:nvSpPr>
        <p:spPr>
          <a:xfrm>
            <a:off x="838080" y="1708560"/>
            <a:ext cx="7520040" cy="4667040"/>
          </a:xfrm>
          <a:prstGeom prst="rect">
            <a:avLst/>
          </a:prstGeom>
          <a:noFill/>
          <a:ln w="0">
            <a:noFill/>
          </a:ln>
        </p:spPr>
        <p:txBody>
          <a:bodyPr lIns="91440" rIns="91440" tIns="45720" bIns="45720" anchor="t">
            <a:normAutofit fontScale="93550" lnSpcReduction="10000"/>
          </a:bodyPr>
          <a:p>
            <a:pPr marL="228600" indent="-228600" defTabSz="914400">
              <a:lnSpc>
                <a:spcPct val="90000"/>
              </a:lnSpc>
              <a:spcBef>
                <a:spcPts val="1001"/>
              </a:spcBef>
              <a:buClr>
                <a:srgbClr val="000000"/>
              </a:buClr>
              <a:buFont typeface="Arial"/>
              <a:buChar char="•"/>
            </a:pPr>
            <a:r>
              <a:rPr b="0" lang="en-US" sz="2800" spc="-1" strike="noStrike">
                <a:solidFill>
                  <a:schemeClr val="dk1"/>
                </a:solidFill>
                <a:latin typeface="Calibri"/>
              </a:rPr>
              <a:t>You usually hear about “isotopes” in the same sentences as “meltdown”, “nuclear weapon”, or “radiation poisoning.”  This may have led you to believe that all isotopes are radioactive.</a:t>
            </a:r>
            <a:endParaRPr b="0" lang="en-US" sz="2800" spc="-1" strike="noStrike">
              <a:solidFill>
                <a:schemeClr val="dk1"/>
              </a:solidFill>
              <a:latin typeface="Calibri"/>
            </a:endParaRPr>
          </a:p>
          <a:p>
            <a:pPr marL="228600" indent="-228600" defTabSz="914400">
              <a:lnSpc>
                <a:spcPct val="90000"/>
              </a:lnSpc>
              <a:spcBef>
                <a:spcPts val="1001"/>
              </a:spcBef>
              <a:buClr>
                <a:srgbClr val="000000"/>
              </a:buClr>
              <a:buFont typeface="Arial"/>
              <a:buChar char="•"/>
            </a:pPr>
            <a:r>
              <a:rPr b="0" lang="en-US" sz="2800" spc="-1" strike="noStrike">
                <a:solidFill>
                  <a:schemeClr val="dk1"/>
                </a:solidFill>
                <a:latin typeface="Calibri"/>
              </a:rPr>
              <a:t>They are not!  The isotopes of an element refer only to the different forms that atom can take due to different numbers of neutrons.  All atoms of an element are an isotope of that element!</a:t>
            </a:r>
            <a:endParaRPr b="0" lang="en-US" sz="2800" spc="-1" strike="noStrike">
              <a:solidFill>
                <a:schemeClr val="dk1"/>
              </a:solidFill>
              <a:latin typeface="Calibri"/>
            </a:endParaRPr>
          </a:p>
          <a:p>
            <a:pPr marL="228600" indent="-228600" defTabSz="914400">
              <a:lnSpc>
                <a:spcPct val="90000"/>
              </a:lnSpc>
              <a:spcBef>
                <a:spcPts val="1001"/>
              </a:spcBef>
              <a:buClr>
                <a:srgbClr val="000000"/>
              </a:buClr>
              <a:buFont typeface="Arial"/>
              <a:buChar char="•"/>
            </a:pPr>
            <a:r>
              <a:rPr b="0" lang="en-US" sz="2800" spc="-1" strike="noStrike">
                <a:solidFill>
                  <a:schemeClr val="dk1"/>
                </a:solidFill>
                <a:latin typeface="Calibri"/>
              </a:rPr>
              <a:t>An analogy:  Let’s say that you have three brothers and one of them throws things at the TV when Dr. Phil comes on.  Even though you’re all siblings (isotopes), only one sibling is dangerously unstable (radioactive).</a:t>
            </a:r>
            <a:endParaRPr b="0" lang="en-US" sz="2800" spc="-1" strike="noStrike">
              <a:solidFill>
                <a:schemeClr val="dk1"/>
              </a:solidFill>
              <a:latin typeface="Calibri"/>
            </a:endParaRPr>
          </a:p>
        </p:txBody>
      </p:sp>
      <p:pic>
        <p:nvPicPr>
          <p:cNvPr id="85" name="Picture 2" descr="undefined"/>
          <p:cNvPicPr/>
          <p:nvPr/>
        </p:nvPicPr>
        <p:blipFill>
          <a:blip r:embed="rId1"/>
          <a:stretch/>
        </p:blipFill>
        <p:spPr>
          <a:xfrm>
            <a:off x="8712720" y="1616400"/>
            <a:ext cx="2640600" cy="3300120"/>
          </a:xfrm>
          <a:prstGeom prst="rect">
            <a:avLst/>
          </a:prstGeom>
          <a:ln w="0">
            <a:noFill/>
          </a:ln>
        </p:spPr>
      </p:pic>
      <p:sp>
        <p:nvSpPr>
          <p:cNvPr id="86" name="TextBox 3"/>
          <p:cNvSpPr/>
          <p:nvPr/>
        </p:nvSpPr>
        <p:spPr>
          <a:xfrm>
            <a:off x="8886960" y="4936680"/>
            <a:ext cx="2623680" cy="638280"/>
          </a:xfrm>
          <a:prstGeom prst="rect">
            <a:avLst/>
          </a:prstGeom>
          <a:noFill/>
          <a:ln w="0">
            <a:noFill/>
          </a:ln>
        </p:spPr>
        <p:style>
          <a:lnRef idx="0"/>
          <a:fillRef idx="0"/>
          <a:effectRef idx="0"/>
          <a:fontRef idx="minor"/>
        </p:style>
        <p:txBody>
          <a:bodyPr lIns="90000" rIns="90000" tIns="45000" bIns="45000" anchor="t">
            <a:spAutoFit/>
          </a:bodyPr>
          <a:p>
            <a:pPr defTabSz="914400">
              <a:lnSpc>
                <a:spcPct val="100000"/>
              </a:lnSpc>
            </a:pPr>
            <a:r>
              <a:rPr b="0" i="1" lang="en-US" sz="1800" spc="-1" strike="noStrike">
                <a:solidFill>
                  <a:schemeClr val="dk1"/>
                </a:solidFill>
                <a:latin typeface="Calibri"/>
              </a:rPr>
              <a:t>Dangerously unstable isotope</a:t>
            </a:r>
            <a:endParaRPr b="0" lang="en-US" sz="18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87" name="PlaceHolder 1"/>
          <p:cNvSpPr>
            <a:spLocks noGrp="1"/>
          </p:cNvSpPr>
          <p:nvPr>
            <p:ph type="title"/>
          </p:nvPr>
        </p:nvSpPr>
        <p:spPr>
          <a:xfrm>
            <a:off x="838080" y="768960"/>
            <a:ext cx="10515240" cy="1325160"/>
          </a:xfrm>
          <a:prstGeom prst="rect">
            <a:avLst/>
          </a:prstGeom>
          <a:noFill/>
          <a:ln w="0">
            <a:noFill/>
          </a:ln>
        </p:spPr>
        <p:txBody>
          <a:bodyPr lIns="91440" rIns="91440" tIns="45720" bIns="45720" anchor="ctr">
            <a:noAutofit/>
          </a:bodyPr>
          <a:p>
            <a:pPr indent="0" defTabSz="914400">
              <a:lnSpc>
                <a:spcPct val="90000"/>
              </a:lnSpc>
              <a:buNone/>
            </a:pPr>
            <a:r>
              <a:rPr b="1" lang="en-US" sz="4400" spc="-1" strike="noStrike">
                <a:solidFill>
                  <a:schemeClr val="dk1"/>
                </a:solidFill>
                <a:latin typeface="Calibri Light"/>
              </a:rPr>
              <a:t>The different isotopes of an element are expressed with AZX notation:</a:t>
            </a:r>
            <a:endParaRPr b="0" lang="en-US" sz="4400" spc="-1" strike="noStrike">
              <a:solidFill>
                <a:schemeClr val="dk1"/>
              </a:solidFill>
              <a:latin typeface="Calibri"/>
            </a:endParaRPr>
          </a:p>
        </p:txBody>
      </p:sp>
      <p:pic>
        <p:nvPicPr>
          <p:cNvPr id="88" name="Picture 4" descr="Isotopes - Chemistry Video | Clutch Prep"/>
          <p:cNvPicPr/>
          <p:nvPr/>
        </p:nvPicPr>
        <p:blipFill>
          <a:blip r:embed="rId1"/>
          <a:stretch/>
        </p:blipFill>
        <p:spPr>
          <a:xfrm>
            <a:off x="1531440" y="2201400"/>
            <a:ext cx="9128880" cy="3272760"/>
          </a:xfrm>
          <a:prstGeom prst="rect">
            <a:avLst/>
          </a:prstGeom>
          <a:ln w="0">
            <a:noFill/>
          </a:ln>
        </p:spPr>
      </p:pic>
    </p:spTree>
  </p:cSld>
  <mc:AlternateContent>
    <mc:Choice Requires="p14">
      <p:transition spd="slow" p14:dur="2000"/>
    </mc:Choice>
    <mc:Fallback>
      <p:transition spd="slow"/>
    </mc:Fallback>
  </mc:AlternateContent>
</p:sld>
</file>

<file path=ppt/slides/slide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89" name="PlaceHolder 1"/>
          <p:cNvSpPr>
            <a:spLocks noGrp="1"/>
          </p:cNvSpPr>
          <p:nvPr>
            <p:ph type="title"/>
          </p:nvPr>
        </p:nvSpPr>
        <p:spPr>
          <a:xfrm>
            <a:off x="838080" y="638280"/>
            <a:ext cx="10515240" cy="1325160"/>
          </a:xfrm>
          <a:prstGeom prst="rect">
            <a:avLst/>
          </a:prstGeom>
          <a:noFill/>
          <a:ln w="0">
            <a:noFill/>
          </a:ln>
        </p:spPr>
        <p:txBody>
          <a:bodyPr lIns="91440" rIns="91440" tIns="45720" bIns="45720" anchor="ctr">
            <a:noAutofit/>
          </a:bodyPr>
          <a:p>
            <a:pPr indent="0" defTabSz="914400">
              <a:lnSpc>
                <a:spcPct val="90000"/>
              </a:lnSpc>
              <a:buNone/>
            </a:pPr>
            <a:r>
              <a:rPr b="1" lang="en-US" sz="4400" spc="-1" strike="noStrike">
                <a:solidFill>
                  <a:schemeClr val="dk1"/>
                </a:solidFill>
                <a:latin typeface="Calibri Light"/>
              </a:rPr>
              <a:t>Using AZX notation, we can figure out a lot about the particles in an atom:</a:t>
            </a:r>
            <a:endParaRPr b="0" lang="en-US" sz="4400" spc="-1" strike="noStrike">
              <a:solidFill>
                <a:schemeClr val="dk1"/>
              </a:solidFill>
              <a:latin typeface="Calibri"/>
            </a:endParaRPr>
          </a:p>
        </p:txBody>
      </p:sp>
      <p:pic>
        <p:nvPicPr>
          <p:cNvPr id="90" name="Picture 2" descr="How do an isotope element looks like? - Quora"/>
          <p:cNvPicPr/>
          <p:nvPr/>
        </p:nvPicPr>
        <p:blipFill>
          <a:blip r:embed="rId1"/>
          <a:stretch/>
        </p:blipFill>
        <p:spPr>
          <a:xfrm>
            <a:off x="3503160" y="2259000"/>
            <a:ext cx="5185440" cy="2339640"/>
          </a:xfrm>
          <a:prstGeom prst="rect">
            <a:avLst/>
          </a:prstGeom>
          <a:ln w="0">
            <a:noFill/>
          </a:ln>
        </p:spPr>
      </p:pic>
      <p:sp>
        <p:nvSpPr>
          <p:cNvPr id="91" name="TextBox 5"/>
          <p:cNvSpPr/>
          <p:nvPr/>
        </p:nvSpPr>
        <p:spPr>
          <a:xfrm>
            <a:off x="928800" y="4599000"/>
            <a:ext cx="10334160" cy="1065240"/>
          </a:xfrm>
          <a:prstGeom prst="rect">
            <a:avLst/>
          </a:prstGeom>
          <a:noFill/>
          <a:ln w="0">
            <a:noFill/>
          </a:ln>
        </p:spPr>
        <p:style>
          <a:lnRef idx="0"/>
          <a:fillRef idx="0"/>
          <a:effectRef idx="0"/>
          <a:fontRef idx="minor"/>
        </p:style>
        <p:txBody>
          <a:bodyPr lIns="90000" rIns="90000" tIns="45000" bIns="45000" anchor="t">
            <a:spAutoFit/>
          </a:bodyPr>
          <a:p>
            <a:pPr defTabSz="914400">
              <a:lnSpc>
                <a:spcPct val="100000"/>
              </a:lnSpc>
            </a:pPr>
            <a:r>
              <a:rPr b="0" lang="en-US" sz="3200" spc="-1" strike="noStrike">
                <a:solidFill>
                  <a:schemeClr val="dk1"/>
                </a:solidFill>
                <a:latin typeface="Calibri"/>
              </a:rPr>
              <a:t>Question:  How many protons, neutrons, and electrons are in an atom of potassium-39?</a:t>
            </a:r>
            <a:endParaRPr b="0" lang="en-US" sz="3200" spc="-1" strike="noStrike">
              <a:solidFill>
                <a:srgbClr val="000000"/>
              </a:solidFill>
              <a:latin typeface="Arial"/>
            </a:endParaRPr>
          </a:p>
        </p:txBody>
      </p:sp>
      <p:sp>
        <p:nvSpPr>
          <p:cNvPr id="92" name="TextBox 6"/>
          <p:cNvSpPr/>
          <p:nvPr/>
        </p:nvSpPr>
        <p:spPr>
          <a:xfrm>
            <a:off x="9357840" y="1963800"/>
            <a:ext cx="2647800" cy="912600"/>
          </a:xfrm>
          <a:prstGeom prst="rect">
            <a:avLst/>
          </a:prstGeom>
          <a:noFill/>
          <a:ln w="0">
            <a:noFill/>
          </a:ln>
        </p:spPr>
        <p:style>
          <a:lnRef idx="0"/>
          <a:fillRef idx="0"/>
          <a:effectRef idx="0"/>
          <a:fontRef idx="minor"/>
        </p:style>
        <p:txBody>
          <a:bodyPr lIns="90000" rIns="90000" tIns="45000" bIns="45000" anchor="t">
            <a:spAutoFit/>
          </a:bodyPr>
          <a:p>
            <a:pPr defTabSz="914400">
              <a:lnSpc>
                <a:spcPct val="100000"/>
              </a:lnSpc>
            </a:pPr>
            <a:r>
              <a:rPr b="0" lang="en-US" sz="1800" spc="-1" strike="noStrike">
                <a:solidFill>
                  <a:schemeClr val="dk1"/>
                </a:solidFill>
                <a:latin typeface="Calibri"/>
              </a:rPr>
              <a:t>Handy tip, you can also write this as </a:t>
            </a:r>
            <a:r>
              <a:rPr b="0" lang="en-US" sz="1800" spc="-1" strike="noStrike" baseline="30000">
                <a:solidFill>
                  <a:schemeClr val="dk1"/>
                </a:solidFill>
                <a:latin typeface="Calibri"/>
              </a:rPr>
              <a:t>39</a:t>
            </a:r>
            <a:r>
              <a:rPr b="0" lang="en-US" sz="1800" spc="-1" strike="noStrike">
                <a:solidFill>
                  <a:schemeClr val="dk1"/>
                </a:solidFill>
                <a:latin typeface="Calibri"/>
              </a:rPr>
              <a:t>K or “potassium-39.”</a:t>
            </a:r>
            <a:endParaRPr b="0" lang="en-US" sz="1800" spc="-1" strike="noStrike">
              <a:solidFill>
                <a:srgbClr val="000000"/>
              </a:solidFill>
              <a:latin typeface="Arial"/>
            </a:endParaRPr>
          </a:p>
        </p:txBody>
      </p:sp>
      <p:cxnSp>
        <p:nvCxnSpPr>
          <p:cNvPr id="93" name="Straight Arrow Connector 8"/>
          <p:cNvCxnSpPr/>
          <p:nvPr/>
        </p:nvCxnSpPr>
        <p:spPr>
          <a:xfrm flipH="1">
            <a:off x="8688600" y="2565000"/>
            <a:ext cx="633600" cy="254880"/>
          </a:xfrm>
          <a:prstGeom prst="straightConnector1">
            <a:avLst/>
          </a:prstGeom>
          <a:ln>
            <a:solidFill>
              <a:srgbClr val="4472c4"/>
            </a:solidFill>
            <a:tailEnd len="med" type="triangle" w="med"/>
          </a:ln>
        </p:spPr>
      </p:cxnSp>
    </p:spTree>
  </p:cSld>
  <mc:AlternateContent>
    <mc:Choice Requires="p14">
      <p:transition spd="slow" p14:dur="2000"/>
    </mc:Choice>
    <mc:Fallback>
      <p:transition spd="slow"/>
    </mc:Fallback>
  </mc:AlternateContent>
</p:sld>
</file>

<file path=ppt/slides/slide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94" name="PlaceHolder 1"/>
          <p:cNvSpPr>
            <a:spLocks noGrp="1"/>
          </p:cNvSpPr>
          <p:nvPr>
            <p:ph type="title"/>
          </p:nvPr>
        </p:nvSpPr>
        <p:spPr>
          <a:xfrm>
            <a:off x="685800" y="228600"/>
            <a:ext cx="10515240" cy="1325160"/>
          </a:xfrm>
          <a:prstGeom prst="rect">
            <a:avLst/>
          </a:prstGeom>
          <a:noFill/>
          <a:ln w="0">
            <a:noFill/>
          </a:ln>
        </p:spPr>
        <p:txBody>
          <a:bodyPr lIns="91440" rIns="91440" tIns="45720" bIns="45720" anchor="ctr">
            <a:noAutofit/>
          </a:bodyPr>
          <a:p>
            <a:pPr indent="0" defTabSz="914400">
              <a:lnSpc>
                <a:spcPct val="90000"/>
              </a:lnSpc>
              <a:buNone/>
            </a:pPr>
            <a:r>
              <a:rPr b="1" lang="en-US" sz="4400" spc="-1" strike="noStrike">
                <a:solidFill>
                  <a:schemeClr val="dk1"/>
                </a:solidFill>
                <a:latin typeface="Calibri Light"/>
              </a:rPr>
              <a:t>Some handy tips to finding out what all these numbers are:</a:t>
            </a:r>
            <a:endParaRPr b="0" lang="en-US" sz="4400" spc="-1" strike="noStrike">
              <a:solidFill>
                <a:schemeClr val="dk1"/>
              </a:solidFill>
              <a:latin typeface="Calibri"/>
            </a:endParaRPr>
          </a:p>
        </p:txBody>
      </p:sp>
      <p:sp>
        <p:nvSpPr>
          <p:cNvPr id="95" name="PlaceHolder 2"/>
          <p:cNvSpPr>
            <a:spLocks noGrp="1"/>
          </p:cNvSpPr>
          <p:nvPr>
            <p:ph/>
          </p:nvPr>
        </p:nvSpPr>
        <p:spPr>
          <a:xfrm>
            <a:off x="766800" y="1876320"/>
            <a:ext cx="10515240" cy="4919400"/>
          </a:xfrm>
          <a:prstGeom prst="rect">
            <a:avLst/>
          </a:prstGeom>
          <a:noFill/>
          <a:ln w="0">
            <a:noFill/>
          </a:ln>
        </p:spPr>
        <p:txBody>
          <a:bodyPr lIns="91440" rIns="91440" tIns="45720" bIns="45720" anchor="t">
            <a:normAutofit/>
          </a:bodyPr>
          <a:p>
            <a:pPr marL="432000" indent="-324000" defTabSz="914400">
              <a:lnSpc>
                <a:spcPct val="90000"/>
              </a:lnSpc>
              <a:spcBef>
                <a:spcPts val="1001"/>
              </a:spcBef>
              <a:buClr>
                <a:srgbClr val="000000"/>
              </a:buClr>
              <a:buSzPct val="45000"/>
              <a:buFont typeface="Wingdings" charset="2"/>
              <a:buChar char=""/>
              <a:tabLst>
                <a:tab algn="l" pos="0"/>
              </a:tabLst>
            </a:pPr>
            <a:r>
              <a:rPr b="0" lang="en-US" sz="2800" spc="-1" strike="noStrike">
                <a:solidFill>
                  <a:schemeClr val="dk1"/>
                </a:solidFill>
                <a:latin typeface="Calibri"/>
              </a:rPr>
              <a:t>Number of protons = number of electrons.  (neutral atoms only)</a:t>
            </a:r>
            <a:endParaRPr b="0" lang="en-US" sz="2800" spc="-1" strike="noStrike">
              <a:solidFill>
                <a:schemeClr val="dk1"/>
              </a:solidFill>
              <a:latin typeface="Calibri"/>
            </a:endParaRPr>
          </a:p>
          <a:p>
            <a:pPr indent="0" defTabSz="914400">
              <a:lnSpc>
                <a:spcPct val="90000"/>
              </a:lnSpc>
              <a:spcBef>
                <a:spcPts val="1001"/>
              </a:spcBef>
              <a:buNone/>
              <a:tabLst>
                <a:tab algn="l" pos="0"/>
              </a:tabLst>
            </a:pPr>
            <a:endParaRPr b="0" lang="en-US" sz="2800" spc="-1" strike="noStrike">
              <a:solidFill>
                <a:schemeClr val="dk1"/>
              </a:solidFill>
              <a:latin typeface="Calibri"/>
            </a:endParaRPr>
          </a:p>
          <a:p>
            <a:pPr marL="432000" indent="-324000" defTabSz="914400">
              <a:lnSpc>
                <a:spcPct val="90000"/>
              </a:lnSpc>
              <a:spcBef>
                <a:spcPts val="1001"/>
              </a:spcBef>
              <a:buClr>
                <a:srgbClr val="000000"/>
              </a:buClr>
              <a:buSzPct val="45000"/>
              <a:buFont typeface="Wingdings" charset="2"/>
              <a:buChar char=""/>
              <a:tabLst>
                <a:tab algn="l" pos="0"/>
              </a:tabLst>
            </a:pPr>
            <a:r>
              <a:rPr b="0" lang="en-US" sz="2800" spc="-1" strike="noStrike">
                <a:solidFill>
                  <a:schemeClr val="dk1"/>
                </a:solidFill>
                <a:latin typeface="Calibri"/>
              </a:rPr>
              <a:t>Number of protons + number of neutrons = atomic mass</a:t>
            </a:r>
            <a:endParaRPr b="0" lang="en-US" sz="2800" spc="-1" strike="noStrike">
              <a:solidFill>
                <a:schemeClr val="dk1"/>
              </a:solidFill>
              <a:latin typeface="Calibri"/>
            </a:endParaRPr>
          </a:p>
          <a:p>
            <a:pPr indent="0" defTabSz="914400">
              <a:lnSpc>
                <a:spcPct val="90000"/>
              </a:lnSpc>
              <a:spcBef>
                <a:spcPts val="1001"/>
              </a:spcBef>
              <a:buNone/>
              <a:tabLst>
                <a:tab algn="l" pos="0"/>
              </a:tabLst>
            </a:pPr>
            <a:endParaRPr b="0" lang="en-US" sz="2800" spc="-1" strike="noStrike">
              <a:solidFill>
                <a:schemeClr val="dk1"/>
              </a:solidFill>
              <a:latin typeface="Calibri"/>
            </a:endParaRPr>
          </a:p>
          <a:p>
            <a:pPr marL="432000" indent="-324000" defTabSz="914400">
              <a:lnSpc>
                <a:spcPct val="90000"/>
              </a:lnSpc>
              <a:spcBef>
                <a:spcPts val="1001"/>
              </a:spcBef>
              <a:buClr>
                <a:srgbClr val="000000"/>
              </a:buClr>
              <a:buSzPct val="45000"/>
              <a:buFont typeface="Wingdings" charset="2"/>
              <a:buChar char=""/>
              <a:tabLst>
                <a:tab algn="l" pos="0"/>
              </a:tabLst>
            </a:pPr>
            <a:r>
              <a:rPr b="0" lang="en-US" sz="2800" spc="-1" strike="noStrike">
                <a:solidFill>
                  <a:schemeClr val="dk1"/>
                </a:solidFill>
                <a:latin typeface="Calibri"/>
              </a:rPr>
              <a:t>The number of protons and/or electrons can be found from the atomic symbol.  Likewise, the atomic symbol can be found from the number of protons and/or electrons</a:t>
            </a:r>
            <a:endParaRPr b="0" lang="en-US" sz="2800" spc="-1" strike="noStrike">
              <a:solidFill>
                <a:schemeClr val="dk1"/>
              </a:solidFill>
              <a:latin typeface="Calibri"/>
            </a:endParaRPr>
          </a:p>
          <a:p>
            <a:pPr indent="0" defTabSz="914400">
              <a:lnSpc>
                <a:spcPct val="90000"/>
              </a:lnSpc>
              <a:spcBef>
                <a:spcPts val="1001"/>
              </a:spcBef>
              <a:buNone/>
              <a:tabLst>
                <a:tab algn="l" pos="0"/>
              </a:tabLst>
            </a:pPr>
            <a:endParaRPr b="0" lang="en-US" sz="2800" spc="-1" strike="noStrike">
              <a:solidFill>
                <a:schemeClr val="dk1"/>
              </a:solidFill>
              <a:latin typeface="Calibri"/>
            </a:endParaRPr>
          </a:p>
          <a:p>
            <a:pPr indent="0" defTabSz="914400">
              <a:lnSpc>
                <a:spcPct val="90000"/>
              </a:lnSpc>
              <a:spcBef>
                <a:spcPts val="1001"/>
              </a:spcBef>
              <a:buNone/>
              <a:tabLst>
                <a:tab algn="l" pos="0"/>
              </a:tabLst>
            </a:pPr>
            <a:r>
              <a:rPr b="0" lang="en-US" sz="2800" spc="-1" strike="noStrike">
                <a:solidFill>
                  <a:schemeClr val="dk1"/>
                </a:solidFill>
                <a:latin typeface="Calibri"/>
              </a:rPr>
              <a:t>NEVER, </a:t>
            </a:r>
            <a:r>
              <a:rPr b="1" lang="en-US" sz="2800" spc="-1" strike="noStrike" u="sng">
                <a:solidFill>
                  <a:schemeClr val="dk1"/>
                </a:solidFill>
                <a:uFillTx/>
                <a:latin typeface="Calibri"/>
              </a:rPr>
              <a:t>EVER</a:t>
            </a:r>
            <a:r>
              <a:rPr b="0" lang="en-US" sz="2800" spc="-1" strike="noStrike">
                <a:solidFill>
                  <a:schemeClr val="dk1"/>
                </a:solidFill>
                <a:latin typeface="Calibri"/>
              </a:rPr>
              <a:t> trust the atomic masses on the periodic table.  They lie.</a:t>
            </a:r>
            <a:endParaRPr b="0" lang="en-US" sz="2800" spc="-1" strike="noStrike">
              <a:solidFill>
                <a:schemeClr val="dk1"/>
              </a:solidFill>
              <a:latin typeface="Calibri"/>
            </a:endParaRPr>
          </a:p>
        </p:txBody>
      </p:sp>
    </p:spTree>
  </p:cSld>
  <mc:AlternateContent>
    <mc:Choice Requires="p14">
      <p:transition spd="slow" p14:dur="2000"/>
    </mc:Choice>
    <mc:Fallback>
      <p:transition spd="slow"/>
    </mc:Fallback>
  </mc:AlternateContent>
</p:sld>
</file>

<file path=ppt/slides/slide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96" name="PlaceHolder 1"/>
          <p:cNvSpPr>
            <a:spLocks noGrp="1"/>
          </p:cNvSpPr>
          <p:nvPr>
            <p:ph type="title"/>
          </p:nvPr>
        </p:nvSpPr>
        <p:spPr>
          <a:xfrm>
            <a:off x="838080" y="736920"/>
            <a:ext cx="10515240" cy="1325160"/>
          </a:xfrm>
          <a:prstGeom prst="rect">
            <a:avLst/>
          </a:prstGeom>
          <a:noFill/>
          <a:ln w="0">
            <a:noFill/>
          </a:ln>
        </p:spPr>
        <p:txBody>
          <a:bodyPr lIns="91440" rIns="91440" tIns="45720" bIns="45720" anchor="ctr">
            <a:noAutofit/>
          </a:bodyPr>
          <a:p>
            <a:pPr indent="0" defTabSz="914400">
              <a:lnSpc>
                <a:spcPct val="90000"/>
              </a:lnSpc>
              <a:buNone/>
            </a:pPr>
            <a:r>
              <a:rPr b="1" lang="en-US" sz="4800" spc="-1" strike="noStrike">
                <a:solidFill>
                  <a:schemeClr val="dk1"/>
                </a:solidFill>
                <a:latin typeface="Calibri Light"/>
              </a:rPr>
              <a:t>Sample problem:  How many protons, neutrons, and electrons are present in an atom of chlorine-34?</a:t>
            </a:r>
            <a:endParaRPr b="0" lang="en-US" sz="4800" spc="-1" strike="noStrike">
              <a:solidFill>
                <a:schemeClr val="dk1"/>
              </a:solidFill>
              <a:latin typeface="Calibri"/>
            </a:endParaRPr>
          </a:p>
        </p:txBody>
      </p:sp>
      <p:pic>
        <p:nvPicPr>
          <p:cNvPr id="97" name="" descr=""/>
          <p:cNvPicPr/>
          <p:nvPr/>
        </p:nvPicPr>
        <p:blipFill>
          <a:blip r:embed="rId1"/>
          <a:stretch/>
        </p:blipFill>
        <p:spPr>
          <a:xfrm>
            <a:off x="2775960" y="2525040"/>
            <a:ext cx="6080040" cy="3976920"/>
          </a:xfrm>
          <a:prstGeom prst="rect">
            <a:avLst/>
          </a:prstGeom>
          <a:ln w="0">
            <a:noFill/>
          </a:ln>
        </p:spPr>
      </p:pic>
    </p:spTree>
  </p:cSld>
  <mc:AlternateContent>
    <mc:Choice Requires="p14">
      <p:transition spd="slow" p14:dur="2000"/>
    </mc:Choice>
    <mc:Fallback>
      <p:transition spd="slow"/>
    </mc:Fallback>
  </mc:AlternateContent>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pitchFamily="0" charset="1"/>
        <a:ea typeface=""/>
        <a:cs typeface=""/>
      </a:majorFont>
      <a:minorFont>
        <a:latin typeface="Calibri" panose="020F0502020204030204" pitchFamily="0" charset="1"/>
        <a:ea typeface=""/>
        <a:cs typeface=""/>
      </a:minorFont>
    </a:fontScheme>
    <a:fmtScheme>
      <a:fillStyleLst>
        <a:solidFill>
          <a:schemeClr val="phClr"/>
        </a:solidFill>
        <a:gradFill>
          <a:gsLst>
            <a:gs pos="0">
              <a:schemeClr val="phClr">
                <a:lumMod val="110000"/>
                <a:tint val="67000"/>
              </a:schemeClr>
            </a:gs>
            <a:gs pos="50000">
              <a:schemeClr val="phClr">
                <a:lumMod val="105000"/>
                <a:tint val="73000"/>
              </a:schemeClr>
            </a:gs>
            <a:gs pos="100000">
              <a:schemeClr val="phClr">
                <a:lumMod val="105000"/>
                <a:tint val="81000"/>
              </a:schemeClr>
            </a:gs>
          </a:gsLst>
          <a:lin ang="5400000" scaled="0"/>
          <a:tileRect l="0" t="0" r="0" b="0"/>
        </a:gradFill>
        <a:gradFill>
          <a:gsLst>
            <a:gs pos="0">
              <a:schemeClr val="phClr">
                <a:lumMod val="102000"/>
                <a:tint val="94000"/>
              </a:schemeClr>
            </a:gs>
            <a:gs pos="50000">
              <a:schemeClr val="phClr">
                <a:lumMod val="100000"/>
                <a:shade val="100000"/>
              </a:schemeClr>
            </a:gs>
            <a:gs pos="100000">
              <a:schemeClr val="phClr">
                <a:lumMod val="99000"/>
                <a:shade val="78000"/>
              </a:schemeClr>
            </a:gs>
          </a:gsLst>
          <a:lin ang="5400000" scaled="0"/>
          <a:tileRect l="0" t="0" r="0" b="0"/>
        </a:gradFill>
      </a:fillStyleLst>
      <a:lnStyleLst>
        <a:ln w="6350" cap="flat" cmpd="sng" algn="ctr">
          <a:prstDash val="solid"/>
          <a:miter lim="800000"/>
        </a:ln>
        <a:ln w="12700" cap="flat" cmpd="sng" algn="ctr">
          <a:prstDash val="solid"/>
          <a:miter lim="800000"/>
        </a:ln>
        <a:ln w="19050" cap="flat" cmpd="sng" algn="ctr">
          <a:prstDash val="solid"/>
          <a:miter lim="800000"/>
        </a:ln>
      </a:lnStyleLst>
      <a:effectStyleLst>
        <a:effectStyle>
          <a:effectLst/>
        </a:effectStyle>
        <a:effectStyle>
          <a:effectLst/>
        </a:effectStyle>
        <a:effectStyle>
          <a:effectLst/>
        </a:effectStyle>
      </a:effectStyleLst>
      <a:bgFillStyleLst>
        <a:solidFill>
          <a:schemeClr val="phClr"/>
        </a:solidFill>
        <a:solidFill>
          <a:schemeClr val="phClr">
            <a:tint val="95000"/>
          </a:schemeClr>
        </a:solidFill>
        <a:gradFill>
          <a:gsLst>
            <a:gs pos="0">
              <a:schemeClr val="phClr">
                <a:tint val="93000"/>
                <a:shade val="98000"/>
                <a:lumMod val="102000"/>
              </a:schemeClr>
            </a:gs>
            <a:gs pos="50000">
              <a:schemeClr val="phClr">
                <a:tint val="98000"/>
                <a:shade val="90000"/>
                <a:lumMod val="103000"/>
              </a:schemeClr>
            </a:gs>
            <a:gs pos="100000">
              <a:schemeClr val="phClr">
                <a:shade val="63000"/>
              </a:schemeClr>
            </a:gs>
          </a:gsLst>
          <a:lin ang="5400000" scaled="0"/>
          <a:tileRect l="0" t="0" r="0" b="0"/>
        </a:gradFill>
      </a:bgFillStyleLst>
    </a:fmtScheme>
  </a:themeElements>
</a:theme>
</file>

<file path=ppt/theme/theme10.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pitchFamily="0" charset="1"/>
        <a:ea typeface=""/>
        <a:cs typeface=""/>
      </a:majorFont>
      <a:minorFont>
        <a:latin typeface="Calibri" panose="020F0502020204030204" pitchFamily="0" charset="1"/>
        <a:ea typeface=""/>
        <a:cs typeface=""/>
      </a:minorFont>
    </a:fontScheme>
    <a:fmtScheme>
      <a:fillStyleLst>
        <a:solidFill>
          <a:schemeClr val="phClr"/>
        </a:solidFill>
        <a:gradFill>
          <a:gsLst>
            <a:gs pos="0">
              <a:schemeClr val="phClr">
                <a:lumMod val="110000"/>
                <a:tint val="67000"/>
              </a:schemeClr>
            </a:gs>
            <a:gs pos="50000">
              <a:schemeClr val="phClr">
                <a:lumMod val="105000"/>
                <a:tint val="73000"/>
              </a:schemeClr>
            </a:gs>
            <a:gs pos="100000">
              <a:schemeClr val="phClr">
                <a:lumMod val="105000"/>
                <a:tint val="81000"/>
              </a:schemeClr>
            </a:gs>
          </a:gsLst>
          <a:lin ang="5400000" scaled="0"/>
          <a:tileRect l="0" t="0" r="0" b="0"/>
        </a:gradFill>
        <a:gradFill>
          <a:gsLst>
            <a:gs pos="0">
              <a:schemeClr val="phClr">
                <a:lumMod val="102000"/>
                <a:tint val="94000"/>
              </a:schemeClr>
            </a:gs>
            <a:gs pos="50000">
              <a:schemeClr val="phClr">
                <a:lumMod val="100000"/>
                <a:shade val="100000"/>
              </a:schemeClr>
            </a:gs>
            <a:gs pos="100000">
              <a:schemeClr val="phClr">
                <a:lumMod val="99000"/>
                <a:shade val="78000"/>
              </a:schemeClr>
            </a:gs>
          </a:gsLst>
          <a:lin ang="5400000" scaled="0"/>
          <a:tileRect l="0" t="0" r="0" b="0"/>
        </a:gradFill>
      </a:fillStyleLst>
      <a:lnStyleLst>
        <a:ln w="6350" cap="flat" cmpd="sng" algn="ctr">
          <a:prstDash val="solid"/>
          <a:miter lim="800000"/>
        </a:ln>
        <a:ln w="12700" cap="flat" cmpd="sng" algn="ctr">
          <a:prstDash val="solid"/>
          <a:miter lim="800000"/>
        </a:ln>
        <a:ln w="19050" cap="flat" cmpd="sng" algn="ctr">
          <a:prstDash val="solid"/>
          <a:miter lim="800000"/>
        </a:ln>
      </a:lnStyleLst>
      <a:effectStyleLst>
        <a:effectStyle>
          <a:effectLst/>
        </a:effectStyle>
        <a:effectStyle>
          <a:effectLst/>
        </a:effectStyle>
        <a:effectStyle>
          <a:effectLst/>
        </a:effectStyle>
      </a:effectStyleLst>
      <a:bgFillStyleLst>
        <a:solidFill>
          <a:schemeClr val="phClr"/>
        </a:solidFill>
        <a:solidFill>
          <a:schemeClr val="phClr">
            <a:tint val="95000"/>
          </a:schemeClr>
        </a:solidFill>
        <a:gradFill>
          <a:gsLst>
            <a:gs pos="0">
              <a:schemeClr val="phClr">
                <a:tint val="93000"/>
                <a:shade val="98000"/>
                <a:lumMod val="102000"/>
              </a:schemeClr>
            </a:gs>
            <a:gs pos="50000">
              <a:schemeClr val="phClr">
                <a:tint val="98000"/>
                <a:shade val="90000"/>
                <a:lumMod val="103000"/>
              </a:schemeClr>
            </a:gs>
            <a:gs pos="100000">
              <a:schemeClr val="phClr">
                <a:shade val="63000"/>
              </a:schemeClr>
            </a:gs>
          </a:gsLst>
          <a:lin ang="5400000" scaled="0"/>
          <a:tileRect l="0" t="0" r="0" b="0"/>
        </a:gradFill>
      </a:bgFillStyleLst>
    </a:fmtScheme>
  </a:themeElements>
</a:theme>
</file>

<file path=ppt/theme/theme1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pitchFamily="0" charset="1"/>
        <a:ea typeface=""/>
        <a:cs typeface=""/>
      </a:majorFont>
      <a:minorFont>
        <a:latin typeface="Calibri" panose="020F0502020204030204" pitchFamily="0" charset="1"/>
        <a:ea typeface=""/>
        <a:cs typeface=""/>
      </a:minorFont>
    </a:fontScheme>
    <a:fmtScheme>
      <a:fillStyleLst>
        <a:solidFill>
          <a:schemeClr val="phClr"/>
        </a:solidFill>
        <a:gradFill>
          <a:gsLst>
            <a:gs pos="0">
              <a:schemeClr val="phClr">
                <a:lumMod val="110000"/>
                <a:tint val="67000"/>
              </a:schemeClr>
            </a:gs>
            <a:gs pos="50000">
              <a:schemeClr val="phClr">
                <a:lumMod val="105000"/>
                <a:tint val="73000"/>
              </a:schemeClr>
            </a:gs>
            <a:gs pos="100000">
              <a:schemeClr val="phClr">
                <a:lumMod val="105000"/>
                <a:tint val="81000"/>
              </a:schemeClr>
            </a:gs>
          </a:gsLst>
          <a:lin ang="5400000" scaled="0"/>
          <a:tileRect l="0" t="0" r="0" b="0"/>
        </a:gradFill>
        <a:gradFill>
          <a:gsLst>
            <a:gs pos="0">
              <a:schemeClr val="phClr">
                <a:lumMod val="102000"/>
                <a:tint val="94000"/>
              </a:schemeClr>
            </a:gs>
            <a:gs pos="50000">
              <a:schemeClr val="phClr">
                <a:lumMod val="100000"/>
                <a:shade val="100000"/>
              </a:schemeClr>
            </a:gs>
            <a:gs pos="100000">
              <a:schemeClr val="phClr">
                <a:lumMod val="99000"/>
                <a:shade val="78000"/>
              </a:schemeClr>
            </a:gs>
          </a:gsLst>
          <a:lin ang="5400000" scaled="0"/>
          <a:tileRect l="0" t="0" r="0" b="0"/>
        </a:gradFill>
      </a:fillStyleLst>
      <a:lnStyleLst>
        <a:ln w="6350" cap="flat" cmpd="sng" algn="ctr">
          <a:prstDash val="solid"/>
          <a:miter lim="800000"/>
        </a:ln>
        <a:ln w="12700" cap="flat" cmpd="sng" algn="ctr">
          <a:prstDash val="solid"/>
          <a:miter lim="800000"/>
        </a:ln>
        <a:ln w="19050" cap="flat" cmpd="sng" algn="ctr">
          <a:prstDash val="solid"/>
          <a:miter lim="800000"/>
        </a:ln>
      </a:lnStyleLst>
      <a:effectStyleLst>
        <a:effectStyle>
          <a:effectLst/>
        </a:effectStyle>
        <a:effectStyle>
          <a:effectLst/>
        </a:effectStyle>
        <a:effectStyle>
          <a:effectLst/>
        </a:effectStyle>
      </a:effectStyleLst>
      <a:bgFillStyleLst>
        <a:solidFill>
          <a:schemeClr val="phClr"/>
        </a:solidFill>
        <a:solidFill>
          <a:schemeClr val="phClr">
            <a:tint val="95000"/>
          </a:schemeClr>
        </a:solidFill>
        <a:gradFill>
          <a:gsLst>
            <a:gs pos="0">
              <a:schemeClr val="phClr">
                <a:tint val="93000"/>
                <a:shade val="98000"/>
                <a:lumMod val="102000"/>
              </a:schemeClr>
            </a:gs>
            <a:gs pos="50000">
              <a:schemeClr val="phClr">
                <a:tint val="98000"/>
                <a:shade val="90000"/>
                <a:lumMod val="103000"/>
              </a:schemeClr>
            </a:gs>
            <a:gs pos="100000">
              <a:schemeClr val="phClr">
                <a:shade val="63000"/>
              </a:schemeClr>
            </a:gs>
          </a:gsLst>
          <a:lin ang="5400000" scaled="0"/>
          <a:tileRect l="0" t="0" r="0" b="0"/>
        </a:gradFill>
      </a:bgFillStyleLst>
    </a:fmtScheme>
  </a:themeElements>
</a:theme>
</file>

<file path=ppt/theme/theme12.xml><?xml version="1.0" encoding="utf-8"?>
<a:theme xmlns:a="http://schemas.openxmlformats.org/drawingml/2006/main" xmlns:r="http://schemas.openxmlformats.org/officeDocument/2006/relationships" name="Office Theme">
  <a:themeElements>
    <a:clrScheme name="LibreOffice">
      <a:dk1>
        <a:srgbClr val="000000"/>
      </a:dk1>
      <a:lt1>
        <a:srgbClr val="ffffff"/>
      </a:lt1>
      <a:dk2>
        <a:srgbClr val="000000"/>
      </a:dk2>
      <a:lt2>
        <a:srgbClr val="ffffff"/>
      </a:lt2>
      <a:accent1>
        <a:srgbClr val="18a303"/>
      </a:accent1>
      <a:accent2>
        <a:srgbClr val="0369a3"/>
      </a:accent2>
      <a:accent3>
        <a:srgbClr val="a33e03"/>
      </a:accent3>
      <a:accent4>
        <a:srgbClr val="8e03a3"/>
      </a:accent4>
      <a:accent5>
        <a:srgbClr val="c99c00"/>
      </a:accent5>
      <a:accent6>
        <a:srgbClr val="c9211e"/>
      </a:accent6>
      <a:hlink>
        <a:srgbClr val="0000ee"/>
      </a:hlink>
      <a:folHlink>
        <a:srgbClr val="551a8b"/>
      </a:folHlink>
    </a:clrScheme>
    <a:fontScheme name="Office">
      <a:majorFont>
        <a:latin typeface="Arial" pitchFamily="0" charset="1"/>
        <a:ea typeface="DejaVu Sans" pitchFamily="0" charset="1"/>
        <a:cs typeface="DejaVu Sans" pitchFamily="0" charset="1"/>
      </a:majorFont>
      <a:minorFont>
        <a:latin typeface="Arial" pitchFamily="0" charset="1"/>
        <a:ea typeface="DejaVu Sans" pitchFamily="0" charset="1"/>
        <a:cs typeface="DejaVu Sans" pitchFamily="0" charset="1"/>
      </a:minorFont>
    </a:fontScheme>
    <a:fmtScheme>
      <a:fillStyleLst>
        <a:solidFill>
          <a:schemeClr val="phClr"/>
        </a:solidFill>
        <a:solidFill>
          <a:schemeClr val="phClr"/>
        </a:solidFill>
        <a:solidFill>
          <a:schemeClr val="phClr"/>
        </a:solidFill>
      </a:fillStyleLst>
      <a:lnStyleLst>
        <a:ln w="6350" cap="flat" cmpd="sng" algn="ctr">
          <a:prstDash val="solid"/>
          <a:miter/>
        </a:ln>
        <a:ln w="6350" cap="flat" cmpd="sng" algn="ctr">
          <a:prstDash val="solid"/>
          <a:miter/>
        </a:ln>
        <a:ln w="6350" cap="flat" cmpd="sng" algn="ctr">
          <a:prstDash val="solid"/>
          <a:miter/>
        </a:ln>
      </a:lnStyleLst>
      <a:effectStyleLst>
        <a:effectStyle>
          <a:effectLst/>
        </a:effectStyle>
        <a:effectStyle>
          <a:effectLst/>
        </a:effectStyle>
        <a:effectStyle>
          <a:effectLst/>
        </a:effectStyle>
      </a:effectStyleLst>
      <a:bgFillStyleLst>
        <a:solidFill>
          <a:schemeClr val="phClr"/>
        </a:solidFill>
        <a:solidFill>
          <a:schemeClr val="phClr"/>
        </a:solidFill>
        <a:solidFill>
          <a:schemeClr val="phClr"/>
        </a:soli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pitchFamily="0" charset="1"/>
        <a:ea typeface=""/>
        <a:cs typeface=""/>
      </a:majorFont>
      <a:minorFont>
        <a:latin typeface="Calibri" panose="020F0502020204030204" pitchFamily="0" charset="1"/>
        <a:ea typeface=""/>
        <a:cs typeface=""/>
      </a:minorFont>
    </a:fontScheme>
    <a:fmtScheme>
      <a:fillStyleLst>
        <a:solidFill>
          <a:schemeClr val="phClr"/>
        </a:solidFill>
        <a:gradFill>
          <a:gsLst>
            <a:gs pos="0">
              <a:schemeClr val="phClr">
                <a:lumMod val="110000"/>
                <a:tint val="67000"/>
              </a:schemeClr>
            </a:gs>
            <a:gs pos="50000">
              <a:schemeClr val="phClr">
                <a:lumMod val="105000"/>
                <a:tint val="73000"/>
              </a:schemeClr>
            </a:gs>
            <a:gs pos="100000">
              <a:schemeClr val="phClr">
                <a:lumMod val="105000"/>
                <a:tint val="81000"/>
              </a:schemeClr>
            </a:gs>
          </a:gsLst>
          <a:lin ang="5400000" scaled="0"/>
          <a:tileRect l="0" t="0" r="0" b="0"/>
        </a:gradFill>
        <a:gradFill>
          <a:gsLst>
            <a:gs pos="0">
              <a:schemeClr val="phClr">
                <a:lumMod val="102000"/>
                <a:tint val="94000"/>
              </a:schemeClr>
            </a:gs>
            <a:gs pos="50000">
              <a:schemeClr val="phClr">
                <a:lumMod val="100000"/>
                <a:shade val="100000"/>
              </a:schemeClr>
            </a:gs>
            <a:gs pos="100000">
              <a:schemeClr val="phClr">
                <a:lumMod val="99000"/>
                <a:shade val="78000"/>
              </a:schemeClr>
            </a:gs>
          </a:gsLst>
          <a:lin ang="5400000" scaled="0"/>
          <a:tileRect l="0" t="0" r="0" b="0"/>
        </a:gradFill>
      </a:fillStyleLst>
      <a:lnStyleLst>
        <a:ln w="6350" cap="flat" cmpd="sng" algn="ctr">
          <a:prstDash val="solid"/>
          <a:miter lim="800000"/>
        </a:ln>
        <a:ln w="12700" cap="flat" cmpd="sng" algn="ctr">
          <a:prstDash val="solid"/>
          <a:miter lim="800000"/>
        </a:ln>
        <a:ln w="19050" cap="flat" cmpd="sng" algn="ctr">
          <a:prstDash val="solid"/>
          <a:miter lim="800000"/>
        </a:ln>
      </a:lnStyleLst>
      <a:effectStyleLst>
        <a:effectStyle>
          <a:effectLst/>
        </a:effectStyle>
        <a:effectStyle>
          <a:effectLst/>
        </a:effectStyle>
        <a:effectStyle>
          <a:effectLst/>
        </a:effectStyle>
      </a:effectStyleLst>
      <a:bgFillStyleLst>
        <a:solidFill>
          <a:schemeClr val="phClr"/>
        </a:solidFill>
        <a:solidFill>
          <a:schemeClr val="phClr">
            <a:tint val="95000"/>
          </a:schemeClr>
        </a:solidFill>
        <a:gradFill>
          <a:gsLst>
            <a:gs pos="0">
              <a:schemeClr val="phClr">
                <a:tint val="93000"/>
                <a:shade val="98000"/>
                <a:lumMod val="102000"/>
              </a:schemeClr>
            </a:gs>
            <a:gs pos="50000">
              <a:schemeClr val="phClr">
                <a:tint val="98000"/>
                <a:shade val="90000"/>
                <a:lumMod val="103000"/>
              </a:schemeClr>
            </a:gs>
            <a:gs pos="100000">
              <a:schemeClr val="phClr">
                <a:shade val="63000"/>
              </a:schemeClr>
            </a:gs>
          </a:gsLst>
          <a:lin ang="5400000" scaled="0"/>
          <a:tileRect l="0" t="0" r="0" b="0"/>
        </a:gradFill>
      </a:bgFillStyleLst>
    </a:fmtScheme>
  </a:themeElements>
</a:theme>
</file>

<file path=ppt/theme/theme3.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pitchFamily="0" charset="1"/>
        <a:ea typeface=""/>
        <a:cs typeface=""/>
      </a:majorFont>
      <a:minorFont>
        <a:latin typeface="Calibri" panose="020F0502020204030204" pitchFamily="0" charset="1"/>
        <a:ea typeface=""/>
        <a:cs typeface=""/>
      </a:minorFont>
    </a:fontScheme>
    <a:fmtScheme>
      <a:fillStyleLst>
        <a:solidFill>
          <a:schemeClr val="phClr"/>
        </a:solidFill>
        <a:gradFill>
          <a:gsLst>
            <a:gs pos="0">
              <a:schemeClr val="phClr">
                <a:lumMod val="110000"/>
                <a:tint val="67000"/>
              </a:schemeClr>
            </a:gs>
            <a:gs pos="50000">
              <a:schemeClr val="phClr">
                <a:lumMod val="105000"/>
                <a:tint val="73000"/>
              </a:schemeClr>
            </a:gs>
            <a:gs pos="100000">
              <a:schemeClr val="phClr">
                <a:lumMod val="105000"/>
                <a:tint val="81000"/>
              </a:schemeClr>
            </a:gs>
          </a:gsLst>
          <a:lin ang="5400000" scaled="0"/>
          <a:tileRect l="0" t="0" r="0" b="0"/>
        </a:gradFill>
        <a:gradFill>
          <a:gsLst>
            <a:gs pos="0">
              <a:schemeClr val="phClr">
                <a:lumMod val="102000"/>
                <a:tint val="94000"/>
              </a:schemeClr>
            </a:gs>
            <a:gs pos="50000">
              <a:schemeClr val="phClr">
                <a:lumMod val="100000"/>
                <a:shade val="100000"/>
              </a:schemeClr>
            </a:gs>
            <a:gs pos="100000">
              <a:schemeClr val="phClr">
                <a:lumMod val="99000"/>
                <a:shade val="78000"/>
              </a:schemeClr>
            </a:gs>
          </a:gsLst>
          <a:lin ang="5400000" scaled="0"/>
          <a:tileRect l="0" t="0" r="0" b="0"/>
        </a:gradFill>
      </a:fillStyleLst>
      <a:lnStyleLst>
        <a:ln w="6350" cap="flat" cmpd="sng" algn="ctr">
          <a:prstDash val="solid"/>
          <a:miter lim="800000"/>
        </a:ln>
        <a:ln w="12700" cap="flat" cmpd="sng" algn="ctr">
          <a:prstDash val="solid"/>
          <a:miter lim="800000"/>
        </a:ln>
        <a:ln w="19050" cap="flat" cmpd="sng" algn="ctr">
          <a:prstDash val="solid"/>
          <a:miter lim="800000"/>
        </a:ln>
      </a:lnStyleLst>
      <a:effectStyleLst>
        <a:effectStyle>
          <a:effectLst/>
        </a:effectStyle>
        <a:effectStyle>
          <a:effectLst/>
        </a:effectStyle>
        <a:effectStyle>
          <a:effectLst/>
        </a:effectStyle>
      </a:effectStyleLst>
      <a:bgFillStyleLst>
        <a:solidFill>
          <a:schemeClr val="phClr"/>
        </a:solidFill>
        <a:solidFill>
          <a:schemeClr val="phClr">
            <a:tint val="95000"/>
          </a:schemeClr>
        </a:solidFill>
        <a:gradFill>
          <a:gsLst>
            <a:gs pos="0">
              <a:schemeClr val="phClr">
                <a:tint val="93000"/>
                <a:shade val="98000"/>
                <a:lumMod val="102000"/>
              </a:schemeClr>
            </a:gs>
            <a:gs pos="50000">
              <a:schemeClr val="phClr">
                <a:tint val="98000"/>
                <a:shade val="90000"/>
                <a:lumMod val="103000"/>
              </a:schemeClr>
            </a:gs>
            <a:gs pos="100000">
              <a:schemeClr val="phClr">
                <a:shade val="63000"/>
              </a:schemeClr>
            </a:gs>
          </a:gsLst>
          <a:lin ang="5400000" scaled="0"/>
          <a:tileRect l="0" t="0" r="0" b="0"/>
        </a:gradFill>
      </a:bgFillStyleLst>
    </a:fmtScheme>
  </a:themeElements>
</a:theme>
</file>

<file path=ppt/theme/theme4.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pitchFamily="0" charset="1"/>
        <a:ea typeface=""/>
        <a:cs typeface=""/>
      </a:majorFont>
      <a:minorFont>
        <a:latin typeface="Calibri" panose="020F0502020204030204" pitchFamily="0" charset="1"/>
        <a:ea typeface=""/>
        <a:cs typeface=""/>
      </a:minorFont>
    </a:fontScheme>
    <a:fmtScheme>
      <a:fillStyleLst>
        <a:solidFill>
          <a:schemeClr val="phClr"/>
        </a:solidFill>
        <a:gradFill>
          <a:gsLst>
            <a:gs pos="0">
              <a:schemeClr val="phClr">
                <a:lumMod val="110000"/>
                <a:tint val="67000"/>
              </a:schemeClr>
            </a:gs>
            <a:gs pos="50000">
              <a:schemeClr val="phClr">
                <a:lumMod val="105000"/>
                <a:tint val="73000"/>
              </a:schemeClr>
            </a:gs>
            <a:gs pos="100000">
              <a:schemeClr val="phClr">
                <a:lumMod val="105000"/>
                <a:tint val="81000"/>
              </a:schemeClr>
            </a:gs>
          </a:gsLst>
          <a:lin ang="5400000" scaled="0"/>
          <a:tileRect l="0" t="0" r="0" b="0"/>
        </a:gradFill>
        <a:gradFill>
          <a:gsLst>
            <a:gs pos="0">
              <a:schemeClr val="phClr">
                <a:lumMod val="102000"/>
                <a:tint val="94000"/>
              </a:schemeClr>
            </a:gs>
            <a:gs pos="50000">
              <a:schemeClr val="phClr">
                <a:lumMod val="100000"/>
                <a:shade val="100000"/>
              </a:schemeClr>
            </a:gs>
            <a:gs pos="100000">
              <a:schemeClr val="phClr">
                <a:lumMod val="99000"/>
                <a:shade val="78000"/>
              </a:schemeClr>
            </a:gs>
          </a:gsLst>
          <a:lin ang="5400000" scaled="0"/>
          <a:tileRect l="0" t="0" r="0" b="0"/>
        </a:gradFill>
      </a:fillStyleLst>
      <a:lnStyleLst>
        <a:ln w="6350" cap="flat" cmpd="sng" algn="ctr">
          <a:prstDash val="solid"/>
          <a:miter lim="800000"/>
        </a:ln>
        <a:ln w="12700" cap="flat" cmpd="sng" algn="ctr">
          <a:prstDash val="solid"/>
          <a:miter lim="800000"/>
        </a:ln>
        <a:ln w="19050" cap="flat" cmpd="sng" algn="ctr">
          <a:prstDash val="solid"/>
          <a:miter lim="800000"/>
        </a:ln>
      </a:lnStyleLst>
      <a:effectStyleLst>
        <a:effectStyle>
          <a:effectLst/>
        </a:effectStyle>
        <a:effectStyle>
          <a:effectLst/>
        </a:effectStyle>
        <a:effectStyle>
          <a:effectLst/>
        </a:effectStyle>
      </a:effectStyleLst>
      <a:bgFillStyleLst>
        <a:solidFill>
          <a:schemeClr val="phClr"/>
        </a:solidFill>
        <a:solidFill>
          <a:schemeClr val="phClr">
            <a:tint val="95000"/>
          </a:schemeClr>
        </a:solidFill>
        <a:gradFill>
          <a:gsLst>
            <a:gs pos="0">
              <a:schemeClr val="phClr">
                <a:tint val="93000"/>
                <a:shade val="98000"/>
                <a:lumMod val="102000"/>
              </a:schemeClr>
            </a:gs>
            <a:gs pos="50000">
              <a:schemeClr val="phClr">
                <a:tint val="98000"/>
                <a:shade val="90000"/>
                <a:lumMod val="103000"/>
              </a:schemeClr>
            </a:gs>
            <a:gs pos="100000">
              <a:schemeClr val="phClr">
                <a:shade val="63000"/>
              </a:schemeClr>
            </a:gs>
          </a:gsLst>
          <a:lin ang="5400000" scaled="0"/>
          <a:tileRect l="0" t="0" r="0" b="0"/>
        </a:gradFill>
      </a:bgFillStyleLst>
    </a:fmtScheme>
  </a:themeElements>
</a:theme>
</file>

<file path=ppt/theme/theme5.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pitchFamily="0" charset="1"/>
        <a:ea typeface=""/>
        <a:cs typeface=""/>
      </a:majorFont>
      <a:minorFont>
        <a:latin typeface="Calibri" panose="020F0502020204030204" pitchFamily="0" charset="1"/>
        <a:ea typeface=""/>
        <a:cs typeface=""/>
      </a:minorFont>
    </a:fontScheme>
    <a:fmtScheme>
      <a:fillStyleLst>
        <a:solidFill>
          <a:schemeClr val="phClr"/>
        </a:solidFill>
        <a:gradFill>
          <a:gsLst>
            <a:gs pos="0">
              <a:schemeClr val="phClr">
                <a:lumMod val="110000"/>
                <a:tint val="67000"/>
              </a:schemeClr>
            </a:gs>
            <a:gs pos="50000">
              <a:schemeClr val="phClr">
                <a:lumMod val="105000"/>
                <a:tint val="73000"/>
              </a:schemeClr>
            </a:gs>
            <a:gs pos="100000">
              <a:schemeClr val="phClr">
                <a:lumMod val="105000"/>
                <a:tint val="81000"/>
              </a:schemeClr>
            </a:gs>
          </a:gsLst>
          <a:lin ang="5400000" scaled="0"/>
          <a:tileRect l="0" t="0" r="0" b="0"/>
        </a:gradFill>
        <a:gradFill>
          <a:gsLst>
            <a:gs pos="0">
              <a:schemeClr val="phClr">
                <a:lumMod val="102000"/>
                <a:tint val="94000"/>
              </a:schemeClr>
            </a:gs>
            <a:gs pos="50000">
              <a:schemeClr val="phClr">
                <a:lumMod val="100000"/>
                <a:shade val="100000"/>
              </a:schemeClr>
            </a:gs>
            <a:gs pos="100000">
              <a:schemeClr val="phClr">
                <a:lumMod val="99000"/>
                <a:shade val="78000"/>
              </a:schemeClr>
            </a:gs>
          </a:gsLst>
          <a:lin ang="5400000" scaled="0"/>
          <a:tileRect l="0" t="0" r="0" b="0"/>
        </a:gradFill>
      </a:fillStyleLst>
      <a:lnStyleLst>
        <a:ln w="6350" cap="flat" cmpd="sng" algn="ctr">
          <a:prstDash val="solid"/>
          <a:miter lim="800000"/>
        </a:ln>
        <a:ln w="12700" cap="flat" cmpd="sng" algn="ctr">
          <a:prstDash val="solid"/>
          <a:miter lim="800000"/>
        </a:ln>
        <a:ln w="19050" cap="flat" cmpd="sng" algn="ctr">
          <a:prstDash val="solid"/>
          <a:miter lim="800000"/>
        </a:ln>
      </a:lnStyleLst>
      <a:effectStyleLst>
        <a:effectStyle>
          <a:effectLst/>
        </a:effectStyle>
        <a:effectStyle>
          <a:effectLst/>
        </a:effectStyle>
        <a:effectStyle>
          <a:effectLst/>
        </a:effectStyle>
      </a:effectStyleLst>
      <a:bgFillStyleLst>
        <a:solidFill>
          <a:schemeClr val="phClr"/>
        </a:solidFill>
        <a:solidFill>
          <a:schemeClr val="phClr">
            <a:tint val="95000"/>
          </a:schemeClr>
        </a:solidFill>
        <a:gradFill>
          <a:gsLst>
            <a:gs pos="0">
              <a:schemeClr val="phClr">
                <a:tint val="93000"/>
                <a:shade val="98000"/>
                <a:lumMod val="102000"/>
              </a:schemeClr>
            </a:gs>
            <a:gs pos="50000">
              <a:schemeClr val="phClr">
                <a:tint val="98000"/>
                <a:shade val="90000"/>
                <a:lumMod val="103000"/>
              </a:schemeClr>
            </a:gs>
            <a:gs pos="100000">
              <a:schemeClr val="phClr">
                <a:shade val="63000"/>
              </a:schemeClr>
            </a:gs>
          </a:gsLst>
          <a:lin ang="5400000" scaled="0"/>
          <a:tileRect l="0" t="0" r="0" b="0"/>
        </a:gradFill>
      </a:bgFillStyleLst>
    </a:fmtScheme>
  </a:themeElements>
</a:theme>
</file>

<file path=ppt/theme/theme6.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pitchFamily="0" charset="1"/>
        <a:ea typeface=""/>
        <a:cs typeface=""/>
      </a:majorFont>
      <a:minorFont>
        <a:latin typeface="Calibri" panose="020F0502020204030204" pitchFamily="0" charset="1"/>
        <a:ea typeface=""/>
        <a:cs typeface=""/>
      </a:minorFont>
    </a:fontScheme>
    <a:fmtScheme>
      <a:fillStyleLst>
        <a:solidFill>
          <a:schemeClr val="phClr"/>
        </a:solidFill>
        <a:gradFill>
          <a:gsLst>
            <a:gs pos="0">
              <a:schemeClr val="phClr">
                <a:lumMod val="110000"/>
                <a:tint val="67000"/>
              </a:schemeClr>
            </a:gs>
            <a:gs pos="50000">
              <a:schemeClr val="phClr">
                <a:lumMod val="105000"/>
                <a:tint val="73000"/>
              </a:schemeClr>
            </a:gs>
            <a:gs pos="100000">
              <a:schemeClr val="phClr">
                <a:lumMod val="105000"/>
                <a:tint val="81000"/>
              </a:schemeClr>
            </a:gs>
          </a:gsLst>
          <a:lin ang="5400000" scaled="0"/>
          <a:tileRect l="0" t="0" r="0" b="0"/>
        </a:gradFill>
        <a:gradFill>
          <a:gsLst>
            <a:gs pos="0">
              <a:schemeClr val="phClr">
                <a:lumMod val="102000"/>
                <a:tint val="94000"/>
              </a:schemeClr>
            </a:gs>
            <a:gs pos="50000">
              <a:schemeClr val="phClr">
                <a:lumMod val="100000"/>
                <a:shade val="100000"/>
              </a:schemeClr>
            </a:gs>
            <a:gs pos="100000">
              <a:schemeClr val="phClr">
                <a:lumMod val="99000"/>
                <a:shade val="78000"/>
              </a:schemeClr>
            </a:gs>
          </a:gsLst>
          <a:lin ang="5400000" scaled="0"/>
          <a:tileRect l="0" t="0" r="0" b="0"/>
        </a:gradFill>
      </a:fillStyleLst>
      <a:lnStyleLst>
        <a:ln w="6350" cap="flat" cmpd="sng" algn="ctr">
          <a:prstDash val="solid"/>
          <a:miter lim="800000"/>
        </a:ln>
        <a:ln w="12700" cap="flat" cmpd="sng" algn="ctr">
          <a:prstDash val="solid"/>
          <a:miter lim="800000"/>
        </a:ln>
        <a:ln w="19050" cap="flat" cmpd="sng" algn="ctr">
          <a:prstDash val="solid"/>
          <a:miter lim="800000"/>
        </a:ln>
      </a:lnStyleLst>
      <a:effectStyleLst>
        <a:effectStyle>
          <a:effectLst/>
        </a:effectStyle>
        <a:effectStyle>
          <a:effectLst/>
        </a:effectStyle>
        <a:effectStyle>
          <a:effectLst/>
        </a:effectStyle>
      </a:effectStyleLst>
      <a:bgFillStyleLst>
        <a:solidFill>
          <a:schemeClr val="phClr"/>
        </a:solidFill>
        <a:solidFill>
          <a:schemeClr val="phClr">
            <a:tint val="95000"/>
          </a:schemeClr>
        </a:solidFill>
        <a:gradFill>
          <a:gsLst>
            <a:gs pos="0">
              <a:schemeClr val="phClr">
                <a:tint val="93000"/>
                <a:shade val="98000"/>
                <a:lumMod val="102000"/>
              </a:schemeClr>
            </a:gs>
            <a:gs pos="50000">
              <a:schemeClr val="phClr">
                <a:tint val="98000"/>
                <a:shade val="90000"/>
                <a:lumMod val="103000"/>
              </a:schemeClr>
            </a:gs>
            <a:gs pos="100000">
              <a:schemeClr val="phClr">
                <a:shade val="63000"/>
              </a:schemeClr>
            </a:gs>
          </a:gsLst>
          <a:lin ang="5400000" scaled="0"/>
          <a:tileRect l="0" t="0" r="0" b="0"/>
        </a:gradFill>
      </a:bgFillStyleLst>
    </a:fmtScheme>
  </a:themeElements>
</a:theme>
</file>

<file path=ppt/theme/theme7.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pitchFamily="0" charset="1"/>
        <a:ea typeface=""/>
        <a:cs typeface=""/>
      </a:majorFont>
      <a:minorFont>
        <a:latin typeface="Calibri" panose="020F0502020204030204" pitchFamily="0" charset="1"/>
        <a:ea typeface=""/>
        <a:cs typeface=""/>
      </a:minorFont>
    </a:fontScheme>
    <a:fmtScheme>
      <a:fillStyleLst>
        <a:solidFill>
          <a:schemeClr val="phClr"/>
        </a:solidFill>
        <a:gradFill>
          <a:gsLst>
            <a:gs pos="0">
              <a:schemeClr val="phClr">
                <a:lumMod val="110000"/>
                <a:tint val="67000"/>
              </a:schemeClr>
            </a:gs>
            <a:gs pos="50000">
              <a:schemeClr val="phClr">
                <a:lumMod val="105000"/>
                <a:tint val="73000"/>
              </a:schemeClr>
            </a:gs>
            <a:gs pos="100000">
              <a:schemeClr val="phClr">
                <a:lumMod val="105000"/>
                <a:tint val="81000"/>
              </a:schemeClr>
            </a:gs>
          </a:gsLst>
          <a:lin ang="5400000" scaled="0"/>
          <a:tileRect l="0" t="0" r="0" b="0"/>
        </a:gradFill>
        <a:gradFill>
          <a:gsLst>
            <a:gs pos="0">
              <a:schemeClr val="phClr">
                <a:lumMod val="102000"/>
                <a:tint val="94000"/>
              </a:schemeClr>
            </a:gs>
            <a:gs pos="50000">
              <a:schemeClr val="phClr">
                <a:lumMod val="100000"/>
                <a:shade val="100000"/>
              </a:schemeClr>
            </a:gs>
            <a:gs pos="100000">
              <a:schemeClr val="phClr">
                <a:lumMod val="99000"/>
                <a:shade val="78000"/>
              </a:schemeClr>
            </a:gs>
          </a:gsLst>
          <a:lin ang="5400000" scaled="0"/>
          <a:tileRect l="0" t="0" r="0" b="0"/>
        </a:gradFill>
      </a:fillStyleLst>
      <a:lnStyleLst>
        <a:ln w="6350" cap="flat" cmpd="sng" algn="ctr">
          <a:prstDash val="solid"/>
          <a:miter lim="800000"/>
        </a:ln>
        <a:ln w="12700" cap="flat" cmpd="sng" algn="ctr">
          <a:prstDash val="solid"/>
          <a:miter lim="800000"/>
        </a:ln>
        <a:ln w="19050" cap="flat" cmpd="sng" algn="ctr">
          <a:prstDash val="solid"/>
          <a:miter lim="800000"/>
        </a:ln>
      </a:lnStyleLst>
      <a:effectStyleLst>
        <a:effectStyle>
          <a:effectLst/>
        </a:effectStyle>
        <a:effectStyle>
          <a:effectLst/>
        </a:effectStyle>
        <a:effectStyle>
          <a:effectLst/>
        </a:effectStyle>
      </a:effectStyleLst>
      <a:bgFillStyleLst>
        <a:solidFill>
          <a:schemeClr val="phClr"/>
        </a:solidFill>
        <a:solidFill>
          <a:schemeClr val="phClr">
            <a:tint val="95000"/>
          </a:schemeClr>
        </a:solidFill>
        <a:gradFill>
          <a:gsLst>
            <a:gs pos="0">
              <a:schemeClr val="phClr">
                <a:tint val="93000"/>
                <a:shade val="98000"/>
                <a:lumMod val="102000"/>
              </a:schemeClr>
            </a:gs>
            <a:gs pos="50000">
              <a:schemeClr val="phClr">
                <a:tint val="98000"/>
                <a:shade val="90000"/>
                <a:lumMod val="103000"/>
              </a:schemeClr>
            </a:gs>
            <a:gs pos="100000">
              <a:schemeClr val="phClr">
                <a:shade val="63000"/>
              </a:schemeClr>
            </a:gs>
          </a:gsLst>
          <a:lin ang="5400000" scaled="0"/>
          <a:tileRect l="0" t="0" r="0" b="0"/>
        </a:gradFill>
      </a:bgFillStyleLst>
    </a:fmtScheme>
  </a:themeElements>
</a:theme>
</file>

<file path=ppt/theme/theme8.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pitchFamily="0" charset="1"/>
        <a:ea typeface=""/>
        <a:cs typeface=""/>
      </a:majorFont>
      <a:minorFont>
        <a:latin typeface="Calibri" panose="020F0502020204030204" pitchFamily="0" charset="1"/>
        <a:ea typeface=""/>
        <a:cs typeface=""/>
      </a:minorFont>
    </a:fontScheme>
    <a:fmtScheme>
      <a:fillStyleLst>
        <a:solidFill>
          <a:schemeClr val="phClr"/>
        </a:solidFill>
        <a:gradFill>
          <a:gsLst>
            <a:gs pos="0">
              <a:schemeClr val="phClr">
                <a:lumMod val="110000"/>
                <a:tint val="67000"/>
              </a:schemeClr>
            </a:gs>
            <a:gs pos="50000">
              <a:schemeClr val="phClr">
                <a:lumMod val="105000"/>
                <a:tint val="73000"/>
              </a:schemeClr>
            </a:gs>
            <a:gs pos="100000">
              <a:schemeClr val="phClr">
                <a:lumMod val="105000"/>
                <a:tint val="81000"/>
              </a:schemeClr>
            </a:gs>
          </a:gsLst>
          <a:lin ang="5400000" scaled="0"/>
          <a:tileRect l="0" t="0" r="0" b="0"/>
        </a:gradFill>
        <a:gradFill>
          <a:gsLst>
            <a:gs pos="0">
              <a:schemeClr val="phClr">
                <a:lumMod val="102000"/>
                <a:tint val="94000"/>
              </a:schemeClr>
            </a:gs>
            <a:gs pos="50000">
              <a:schemeClr val="phClr">
                <a:lumMod val="100000"/>
                <a:shade val="100000"/>
              </a:schemeClr>
            </a:gs>
            <a:gs pos="100000">
              <a:schemeClr val="phClr">
                <a:lumMod val="99000"/>
                <a:shade val="78000"/>
              </a:schemeClr>
            </a:gs>
          </a:gsLst>
          <a:lin ang="5400000" scaled="0"/>
          <a:tileRect l="0" t="0" r="0" b="0"/>
        </a:gradFill>
      </a:fillStyleLst>
      <a:lnStyleLst>
        <a:ln w="6350" cap="flat" cmpd="sng" algn="ctr">
          <a:prstDash val="solid"/>
          <a:miter lim="800000"/>
        </a:ln>
        <a:ln w="12700" cap="flat" cmpd="sng" algn="ctr">
          <a:prstDash val="solid"/>
          <a:miter lim="800000"/>
        </a:ln>
        <a:ln w="19050" cap="flat" cmpd="sng" algn="ctr">
          <a:prstDash val="solid"/>
          <a:miter lim="800000"/>
        </a:ln>
      </a:lnStyleLst>
      <a:effectStyleLst>
        <a:effectStyle>
          <a:effectLst/>
        </a:effectStyle>
        <a:effectStyle>
          <a:effectLst/>
        </a:effectStyle>
        <a:effectStyle>
          <a:effectLst/>
        </a:effectStyle>
      </a:effectStyleLst>
      <a:bgFillStyleLst>
        <a:solidFill>
          <a:schemeClr val="phClr"/>
        </a:solidFill>
        <a:solidFill>
          <a:schemeClr val="phClr">
            <a:tint val="95000"/>
          </a:schemeClr>
        </a:solidFill>
        <a:gradFill>
          <a:gsLst>
            <a:gs pos="0">
              <a:schemeClr val="phClr">
                <a:tint val="93000"/>
                <a:shade val="98000"/>
                <a:lumMod val="102000"/>
              </a:schemeClr>
            </a:gs>
            <a:gs pos="50000">
              <a:schemeClr val="phClr">
                <a:tint val="98000"/>
                <a:shade val="90000"/>
                <a:lumMod val="103000"/>
              </a:schemeClr>
            </a:gs>
            <a:gs pos="100000">
              <a:schemeClr val="phClr">
                <a:shade val="63000"/>
              </a:schemeClr>
            </a:gs>
          </a:gsLst>
          <a:lin ang="5400000" scaled="0"/>
          <a:tileRect l="0" t="0" r="0" b="0"/>
        </a:gradFill>
      </a:bgFillStyleLst>
    </a:fmtScheme>
  </a:themeElements>
</a:theme>
</file>

<file path=ppt/theme/theme9.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pitchFamily="0" charset="1"/>
        <a:ea typeface=""/>
        <a:cs typeface=""/>
      </a:majorFont>
      <a:minorFont>
        <a:latin typeface="Calibri" panose="020F0502020204030204" pitchFamily="0" charset="1"/>
        <a:ea typeface=""/>
        <a:cs typeface=""/>
      </a:minorFont>
    </a:fontScheme>
    <a:fmtScheme>
      <a:fillStyleLst>
        <a:solidFill>
          <a:schemeClr val="phClr"/>
        </a:solidFill>
        <a:gradFill>
          <a:gsLst>
            <a:gs pos="0">
              <a:schemeClr val="phClr">
                <a:lumMod val="110000"/>
                <a:tint val="67000"/>
              </a:schemeClr>
            </a:gs>
            <a:gs pos="50000">
              <a:schemeClr val="phClr">
                <a:lumMod val="105000"/>
                <a:tint val="73000"/>
              </a:schemeClr>
            </a:gs>
            <a:gs pos="100000">
              <a:schemeClr val="phClr">
                <a:lumMod val="105000"/>
                <a:tint val="81000"/>
              </a:schemeClr>
            </a:gs>
          </a:gsLst>
          <a:lin ang="5400000" scaled="0"/>
          <a:tileRect l="0" t="0" r="0" b="0"/>
        </a:gradFill>
        <a:gradFill>
          <a:gsLst>
            <a:gs pos="0">
              <a:schemeClr val="phClr">
                <a:lumMod val="102000"/>
                <a:tint val="94000"/>
              </a:schemeClr>
            </a:gs>
            <a:gs pos="50000">
              <a:schemeClr val="phClr">
                <a:lumMod val="100000"/>
                <a:shade val="100000"/>
              </a:schemeClr>
            </a:gs>
            <a:gs pos="100000">
              <a:schemeClr val="phClr">
                <a:lumMod val="99000"/>
                <a:shade val="78000"/>
              </a:schemeClr>
            </a:gs>
          </a:gsLst>
          <a:lin ang="5400000" scaled="0"/>
          <a:tileRect l="0" t="0" r="0" b="0"/>
        </a:gradFill>
      </a:fillStyleLst>
      <a:lnStyleLst>
        <a:ln w="6350" cap="flat" cmpd="sng" algn="ctr">
          <a:prstDash val="solid"/>
          <a:miter lim="800000"/>
        </a:ln>
        <a:ln w="12700" cap="flat" cmpd="sng" algn="ctr">
          <a:prstDash val="solid"/>
          <a:miter lim="800000"/>
        </a:ln>
        <a:ln w="19050" cap="flat" cmpd="sng" algn="ctr">
          <a:prstDash val="solid"/>
          <a:miter lim="800000"/>
        </a:ln>
      </a:lnStyleLst>
      <a:effectStyleLst>
        <a:effectStyle>
          <a:effectLst/>
        </a:effectStyle>
        <a:effectStyle>
          <a:effectLst/>
        </a:effectStyle>
        <a:effectStyle>
          <a:effectLst/>
        </a:effectStyle>
      </a:effectStyleLst>
      <a:bgFillStyleLst>
        <a:solidFill>
          <a:schemeClr val="phClr"/>
        </a:solidFill>
        <a:solidFill>
          <a:schemeClr val="phClr">
            <a:tint val="95000"/>
          </a:schemeClr>
        </a:solidFill>
        <a:gradFill>
          <a:gsLst>
            <a:gs pos="0">
              <a:schemeClr val="phClr">
                <a:tint val="93000"/>
                <a:shade val="98000"/>
                <a:lumMod val="102000"/>
              </a:schemeClr>
            </a:gs>
            <a:gs pos="50000">
              <a:schemeClr val="phClr">
                <a:tint val="98000"/>
                <a:shade val="90000"/>
                <a:lumMod val="103000"/>
              </a:schemeClr>
            </a:gs>
            <a:gs pos="100000">
              <a:schemeClr val="phClr">
                <a:shade val="63000"/>
              </a:schemeClr>
            </a:gs>
          </a:gsLst>
          <a:lin ang="5400000" scaled="0"/>
          <a:tileRect l="0" t="0" r="0" b="0"/>
        </a:gradFill>
      </a:bgFillStyleLst>
    </a:fmtScheme>
  </a:themeElements>
</a:theme>
</file>

<file path=docProps/app.xml><?xml version="1.0" encoding="utf-8"?>
<Properties xmlns="http://schemas.openxmlformats.org/officeDocument/2006/extended-properties" xmlns:vt="http://schemas.openxmlformats.org/officeDocument/2006/docPropsVTypes">
  <Template/>
  <TotalTime>7764</TotalTime>
  <Application>LibreOffice/24.2.0.3$MacOSX_X86_64 LibreOffice_project/da48488a73ddd66ea24cf16bbc4f7b9c08e9bea1</Application>
  <AppVersion>15.0000</AppVersion>
  <Words>985</Words>
  <Paragraphs>66</Paragraphs>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2022-09-09T17:49:41Z</dcterms:created>
  <dc:creator>Ian Guch</dc:creator>
  <dc:description/>
  <dc:language>en-US</dc:language>
  <cp:lastModifiedBy/>
  <dcterms:modified xsi:type="dcterms:W3CDTF">2024-10-18T15:15:24Z</dcterms:modified>
  <cp:revision>9</cp:revision>
  <dc:subject/>
  <dc:title>All About the Nucleus</dc:titl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HiddenSlides">
    <vt:i4>1</vt:i4>
  </property>
  <property fmtid="{D5CDD505-2E9C-101B-9397-08002B2CF9AE}" pid="3" name="Notes">
    <vt:i4>1</vt:i4>
  </property>
  <property fmtid="{D5CDD505-2E9C-101B-9397-08002B2CF9AE}" pid="4" name="PresentationFormat">
    <vt:lpwstr>Widescreen</vt:lpwstr>
  </property>
  <property fmtid="{D5CDD505-2E9C-101B-9397-08002B2CF9AE}" pid="5" name="Slides">
    <vt:i4>16</vt:i4>
  </property>
</Properties>
</file>